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61" r:id="rId3"/>
    <p:sldId id="269" r:id="rId4"/>
    <p:sldId id="260" r:id="rId5"/>
    <p:sldId id="270" r:id="rId6"/>
    <p:sldId id="271" r:id="rId7"/>
    <p:sldId id="272" r:id="rId8"/>
    <p:sldId id="273" r:id="rId9"/>
    <p:sldId id="274" r:id="rId10"/>
    <p:sldId id="277" r:id="rId11"/>
    <p:sldId id="276" r:id="rId12"/>
    <p:sldId id="278" r:id="rId13"/>
    <p:sldId id="279" r:id="rId14"/>
    <p:sldId id="280" r:id="rId15"/>
    <p:sldId id="281" r:id="rId16"/>
    <p:sldId id="377" r:id="rId17"/>
    <p:sldId id="378" r:id="rId18"/>
    <p:sldId id="3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iewentling calliewentling" initials="cc" lastIdx="1" clrIdx="0">
    <p:extLst>
      <p:ext uri="{19B8F6BF-5375-455C-9EA6-DF929625EA0E}">
        <p15:presenceInfo xmlns:p15="http://schemas.microsoft.com/office/powerpoint/2012/main" userId="37d36a2b469222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630"/>
    <a:srgbClr val="5C676D"/>
    <a:srgbClr val="C1C1C1"/>
    <a:srgbClr val="FFCD19"/>
    <a:srgbClr val="FEFEFE"/>
    <a:srgbClr val="F1F1F1"/>
    <a:srgbClr val="EB3E4A"/>
    <a:srgbClr val="FFFFFF"/>
    <a:srgbClr val="294B56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751" autoAdjust="0"/>
    <p:restoredTop sz="83163" autoAdjust="0"/>
  </p:normalViewPr>
  <p:slideViewPr>
    <p:cSldViewPr snapToGrid="0">
      <p:cViewPr varScale="1">
        <p:scale>
          <a:sx n="98" d="100"/>
          <a:sy n="98" d="100"/>
        </p:scale>
        <p:origin x="6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75A55-D533-4122-8EAD-7E4476F9F05D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2BBAD-5430-4EF0-BFBD-C423E8F95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8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2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3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figura mostra um modelo potencial de dados para o projeto das notícias espaciais, com contribuição das fontes variáveis (o Público e as partes interessadas). Ainda precisa incluir a forma de transformar os fluxos de dados brutos de forma útil.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figura mostra um modelo potencial de dados para o projeto das notícias espaciais, com contribuição das fontes variáveis (o Público e as partes interessadas). Ainda precisa incluir a forma de transformar os fluxos de dados brutos de forma útil.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5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2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8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9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9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0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Single </a:t>
            </a:r>
            <a:r>
              <a:rPr lang="pt-PT" dirty="0" err="1"/>
              <a:t>news</a:t>
            </a:r>
            <a:r>
              <a:rPr lang="pt-PT" dirty="0"/>
              <a:t> </a:t>
            </a:r>
            <a:r>
              <a:rPr lang="pt-PT" dirty="0" err="1"/>
              <a:t>story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. HERE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article</a:t>
            </a:r>
            <a:r>
              <a:rPr lang="pt-PT" dirty="0"/>
              <a:t> </a:t>
            </a:r>
            <a:r>
              <a:rPr lang="pt-PT" dirty="0" err="1"/>
              <a:t>you’re</a:t>
            </a:r>
            <a:r>
              <a:rPr lang="pt-PT" dirty="0"/>
              <a:t> Reading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are </a:t>
            </a:r>
            <a:r>
              <a:rPr lang="pt-PT" dirty="0" err="1"/>
              <a:t>stories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happened</a:t>
            </a:r>
            <a:r>
              <a:rPr lang="pt-PT" dirty="0"/>
              <a:t> </a:t>
            </a:r>
            <a:r>
              <a:rPr lang="pt-PT" dirty="0" err="1"/>
              <a:t>nearby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EF74-3AE6-464E-85F6-686552210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9BCE7-FEED-4BF8-841E-1A0DC43EA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A277-6803-41BE-91A1-A139BE9A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51C24-779E-45CC-9E9F-E59E164C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E4F96-A9C1-48A1-9DAA-50E17E09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DBA1-D518-47B4-9E76-0F5937A5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85855-8A89-4C0E-B91A-6F09BA7A4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D94B-DA5B-47DC-B966-52988234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A547F-5E5B-4DE0-9AAE-ED4B648F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1D97-288A-42CD-9D6F-5DF4DC58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85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02786-08E6-44B7-A13A-87283EC06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A08E3-B0AA-4B05-A747-0C04DB868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1EAC3-2836-4653-B31B-A9F1C942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A86F2-C087-4B9F-8284-704FBF73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9FE2F-A946-4514-8214-380A214C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565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2874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7615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50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8027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8008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8837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405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44E9-5A49-4B3C-9BFB-147F8A3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66EFE-C31C-457F-929C-D0E63AACD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F38A7-6900-472B-99E6-5982C2C0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F5F55-7410-41A7-8FD1-7AAC46AF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8C0FC-AB65-4433-AADC-07AF55B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9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525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989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452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C6F-F987-4846-B23B-705C1393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D735A-DDF8-4D2C-9752-750DA0A3C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8C796-54B5-452E-84EC-110CB974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A54CA-B718-49BA-B273-E16C31C3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5A2D-F44B-476D-B3C6-70E413AB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19C5-08AE-4F0D-8D9B-804F2AEA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F668-D416-415B-8F5A-256094DBC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12A96-D4CA-4522-9581-FB3865BE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AE6D3-1FFA-4104-BEB5-F398A606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714F-984D-4EAF-AF0F-66AA2FBF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A7A41-9B70-48FB-A26D-D42630A2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5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B182-DF8E-475A-BED9-F10D62D9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71531-31C4-4EC6-A5DD-22395B46D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B5F40-0B0A-43AC-9969-E7FCA91FC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F00A8-B352-42CE-925D-BEA574B7C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55D40-EE33-4226-848C-7F0165F2F1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D5494-7B80-4ACC-86E3-4A1314EB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2B52-5D86-4923-B79B-B2397B64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FDAB5-1E4B-4B4A-9994-83D92E9E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7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FC92-C02A-4394-B32E-996E053A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33EBD-B199-4BD7-AF53-79F1A656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67864-F022-485A-B22F-A1F4A1FA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77843-D957-4DD3-95C7-205A99AA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1E0C1-2602-42E2-B469-D4E7E7AD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F089F-AD0D-4400-B544-19294382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BFFC-A555-45D4-B1EA-70410F6D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5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9C44-B80C-47AC-86C1-0B8E18A2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DA16-872D-4919-AF20-39332EA0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D1763-8688-4BA3-A60F-BACEAB76C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807DD-F98B-4FFA-A2A0-3E835E5B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DDBA1-B0E7-4B1B-93F4-D4B54E0A5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6650-6005-41AC-BDD6-3076B38E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0487-7D3C-4797-9DA1-1113DE45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4B9FB-62AC-436A-A144-AC9B7DF45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4C4D9-B754-4E38-B2A1-550ADA94D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5C4DF-39A9-4D07-89F3-9DCE75DF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E7D35-246F-4CB2-BCC0-620F569D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7740-5211-48ED-B0BB-CFFBEDF2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5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585B5-35A2-4369-9CAC-CE950A38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D27E7-1896-4A28-A547-BF68C65DF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0C58-455F-4643-B9B5-365C7A52E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4AF3-949E-41BB-BF15-C0F21A582FA4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3B74-9760-41CF-8E1E-32A7702D2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61107-C8B3-4B3F-8ABF-E9469B45A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01/08/2022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734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um.pt/news/categories/reg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F7E5DCE7-527F-417F-894C-3AD05DA19EAA}"/>
              </a:ext>
            </a:extLst>
          </p:cNvPr>
          <p:cNvSpPr/>
          <p:nvPr/>
        </p:nvSpPr>
        <p:spPr>
          <a:xfrm>
            <a:off x="1551044" y="1408707"/>
            <a:ext cx="10560431" cy="219942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99177A-0235-4B3F-A084-48409A66C34A}"/>
              </a:ext>
            </a:extLst>
          </p:cNvPr>
          <p:cNvSpPr/>
          <p:nvPr/>
        </p:nvSpPr>
        <p:spPr>
          <a:xfrm>
            <a:off x="3766735" y="5247615"/>
            <a:ext cx="6278425" cy="1480293"/>
          </a:xfrm>
          <a:prstGeom prst="rect">
            <a:avLst/>
          </a:prstGeom>
          <a:solidFill>
            <a:srgbClr val="4A89BB">
              <a:alpha val="25098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F6A573-FEC8-4172-AB7A-2194CDCF7307}"/>
              </a:ext>
            </a:extLst>
          </p:cNvPr>
          <p:cNvSpPr/>
          <p:nvPr/>
        </p:nvSpPr>
        <p:spPr>
          <a:xfrm>
            <a:off x="1538309" y="3708470"/>
            <a:ext cx="8506853" cy="1435490"/>
          </a:xfrm>
          <a:prstGeom prst="rect">
            <a:avLst/>
          </a:prstGeom>
          <a:solidFill>
            <a:schemeClr val="bg1">
              <a:alpha val="25098"/>
            </a:scheme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A4B06FEC-9622-4E08-9356-EFD86952C285}"/>
              </a:ext>
            </a:extLst>
          </p:cNvPr>
          <p:cNvSpPr/>
          <p:nvPr/>
        </p:nvSpPr>
        <p:spPr>
          <a:xfrm>
            <a:off x="4109903" y="5500353"/>
            <a:ext cx="1001664" cy="1039349"/>
          </a:xfrm>
          <a:prstGeom prst="flowChartMagneticDisk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AE64EA-6E8B-4359-83D2-32557E39CCFC}"/>
              </a:ext>
            </a:extLst>
          </p:cNvPr>
          <p:cNvSpPr/>
          <p:nvPr/>
        </p:nvSpPr>
        <p:spPr>
          <a:xfrm>
            <a:off x="5905736" y="5684937"/>
            <a:ext cx="1710705" cy="670181"/>
          </a:xfrm>
          <a:prstGeom prst="ellipse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Journalists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2ED6C5-043A-4831-AAA4-85CF860FBEB5}"/>
              </a:ext>
            </a:extLst>
          </p:cNvPr>
          <p:cNvCxnSpPr>
            <a:cxnSpLocks/>
            <a:stCxn id="3" idx="2"/>
            <a:endCxn id="13" idx="4"/>
          </p:cNvCxnSpPr>
          <p:nvPr/>
        </p:nvCxnSpPr>
        <p:spPr>
          <a:xfrm flipH="1">
            <a:off x="5111567" y="6020028"/>
            <a:ext cx="79416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05B71-BC9C-4A84-811A-DD132DA16138}"/>
              </a:ext>
            </a:extLst>
          </p:cNvPr>
          <p:cNvSpPr/>
          <p:nvPr/>
        </p:nvSpPr>
        <p:spPr>
          <a:xfrm>
            <a:off x="8039333" y="5681390"/>
            <a:ext cx="1710705" cy="670181"/>
          </a:xfrm>
          <a:prstGeom prst="ellipse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Analysts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4C2DEF-8745-43C6-BBC6-4E599DF3DDF4}"/>
              </a:ext>
            </a:extLst>
          </p:cNvPr>
          <p:cNvCxnSpPr>
            <a:cxnSpLocks/>
            <a:stCxn id="100" idx="2"/>
            <a:endCxn id="14" idx="0"/>
          </p:cNvCxnSpPr>
          <p:nvPr/>
        </p:nvCxnSpPr>
        <p:spPr>
          <a:xfrm>
            <a:off x="8892775" y="4631119"/>
            <a:ext cx="1911" cy="105027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3D7FF4EA-9CD2-401D-93CD-7C687A873B2F}"/>
              </a:ext>
            </a:extLst>
          </p:cNvPr>
          <p:cNvSpPr/>
          <p:nvPr/>
        </p:nvSpPr>
        <p:spPr>
          <a:xfrm>
            <a:off x="6256970" y="3892786"/>
            <a:ext cx="1001664" cy="1039349"/>
          </a:xfrm>
          <a:prstGeom prst="flowChartMagneticDisk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Incidents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B08742-8A45-46BF-A4E6-EE1F4ADC40EB}"/>
              </a:ext>
            </a:extLst>
          </p:cNvPr>
          <p:cNvSpPr/>
          <p:nvPr/>
        </p:nvSpPr>
        <p:spPr>
          <a:xfrm>
            <a:off x="2329558" y="1865470"/>
            <a:ext cx="1658183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Administrative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AF4EE-7639-4050-9BE5-193A37CD6AA2}"/>
              </a:ext>
            </a:extLst>
          </p:cNvPr>
          <p:cNvCxnSpPr>
            <a:cxnSpLocks/>
            <a:stCxn id="159" idx="3"/>
            <a:endCxn id="13" idx="1"/>
          </p:cNvCxnSpPr>
          <p:nvPr/>
        </p:nvCxnSpPr>
        <p:spPr>
          <a:xfrm>
            <a:off x="4610735" y="4945091"/>
            <a:ext cx="0" cy="555262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AA96FA-DF34-42C6-9705-D7DB591B8F65}"/>
              </a:ext>
            </a:extLst>
          </p:cNvPr>
          <p:cNvCxnSpPr>
            <a:cxnSpLocks/>
            <a:stCxn id="159" idx="4"/>
            <a:endCxn id="36" idx="2"/>
          </p:cNvCxnSpPr>
          <p:nvPr/>
        </p:nvCxnSpPr>
        <p:spPr>
          <a:xfrm flipV="1">
            <a:off x="5111567" y="4412461"/>
            <a:ext cx="1145403" cy="12956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983B21-7B97-4F7F-B0A8-D9802CAF83D2}"/>
              </a:ext>
            </a:extLst>
          </p:cNvPr>
          <p:cNvCxnSpPr>
            <a:cxnSpLocks/>
            <a:stCxn id="13" idx="1"/>
            <a:endCxn id="36" idx="3"/>
          </p:cNvCxnSpPr>
          <p:nvPr/>
        </p:nvCxnSpPr>
        <p:spPr>
          <a:xfrm flipV="1">
            <a:off x="4610735" y="4932135"/>
            <a:ext cx="2147067" cy="56821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CBD0031-3EEC-41A7-8E34-BAB3D4FC36CB}"/>
              </a:ext>
            </a:extLst>
          </p:cNvPr>
          <p:cNvSpPr/>
          <p:nvPr/>
        </p:nvSpPr>
        <p:spPr>
          <a:xfrm>
            <a:off x="10216127" y="2868045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Researchers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B317BC2-99AE-4CD0-9ECD-01E43BF16D3D}"/>
              </a:ext>
            </a:extLst>
          </p:cNvPr>
          <p:cNvSpPr/>
          <p:nvPr/>
        </p:nvSpPr>
        <p:spPr>
          <a:xfrm>
            <a:off x="1721864" y="2763544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Readers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EDB722-2C4D-4823-A417-580151E005F0}"/>
              </a:ext>
            </a:extLst>
          </p:cNvPr>
          <p:cNvCxnSpPr>
            <a:cxnSpLocks/>
            <a:stCxn id="100" idx="0"/>
            <a:endCxn id="49" idx="2"/>
          </p:cNvCxnSpPr>
          <p:nvPr/>
        </p:nvCxnSpPr>
        <p:spPr>
          <a:xfrm flipV="1">
            <a:off x="8892775" y="3206332"/>
            <a:ext cx="1323352" cy="97042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0461A54-3A3B-4B29-9908-5F0031C874A5}"/>
              </a:ext>
            </a:extLst>
          </p:cNvPr>
          <p:cNvSpPr/>
          <p:nvPr/>
        </p:nvSpPr>
        <p:spPr>
          <a:xfrm>
            <a:off x="1900163" y="4199032"/>
            <a:ext cx="1298249" cy="454365"/>
          </a:xfrm>
          <a:prstGeom prst="rect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Articles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39FEA-E07C-4861-8FDD-AF857C57BF09}"/>
              </a:ext>
            </a:extLst>
          </p:cNvPr>
          <p:cNvCxnSpPr>
            <a:cxnSpLocks/>
            <a:stCxn id="13" idx="1"/>
            <a:endCxn id="88" idx="2"/>
          </p:cNvCxnSpPr>
          <p:nvPr/>
        </p:nvCxnSpPr>
        <p:spPr>
          <a:xfrm flipH="1" flipV="1">
            <a:off x="2549288" y="4653397"/>
            <a:ext cx="2061447" cy="846956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D796BD-E8A6-4504-8826-AF21E109ABE9}"/>
              </a:ext>
            </a:extLst>
          </p:cNvPr>
          <p:cNvCxnSpPr>
            <a:cxnSpLocks/>
            <a:stCxn id="88" idx="0"/>
            <a:endCxn id="50" idx="4"/>
          </p:cNvCxnSpPr>
          <p:nvPr/>
        </p:nvCxnSpPr>
        <p:spPr>
          <a:xfrm flipV="1">
            <a:off x="2549288" y="3440117"/>
            <a:ext cx="1668" cy="758915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B53D060-351E-4982-AF3B-1F2A4FFC0282}"/>
              </a:ext>
            </a:extLst>
          </p:cNvPr>
          <p:cNvSpPr/>
          <p:nvPr/>
        </p:nvSpPr>
        <p:spPr>
          <a:xfrm>
            <a:off x="8243650" y="4176754"/>
            <a:ext cx="1298249" cy="454365"/>
          </a:xfrm>
          <a:prstGeom prst="rect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Dashboard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60F6DFE-1F6F-4D4F-9419-AFD84B82D078}"/>
              </a:ext>
            </a:extLst>
          </p:cNvPr>
          <p:cNvCxnSpPr>
            <a:cxnSpLocks/>
          </p:cNvCxnSpPr>
          <p:nvPr/>
        </p:nvCxnSpPr>
        <p:spPr>
          <a:xfrm>
            <a:off x="7267573" y="4399674"/>
            <a:ext cx="964039" cy="426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8F830D0E-FA60-4045-B9D3-A3A0917B6DCF}"/>
              </a:ext>
            </a:extLst>
          </p:cNvPr>
          <p:cNvSpPr/>
          <p:nvPr/>
        </p:nvSpPr>
        <p:spPr>
          <a:xfrm>
            <a:off x="5273144" y="1584693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Promotor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4768C0-2B73-4217-A6F9-AE3D049D4556}"/>
              </a:ext>
            </a:extLst>
          </p:cNvPr>
          <p:cNvCxnSpPr>
            <a:cxnSpLocks/>
            <a:stCxn id="109" idx="4"/>
            <a:endCxn id="181" idx="1"/>
          </p:cNvCxnSpPr>
          <p:nvPr/>
        </p:nvCxnSpPr>
        <p:spPr>
          <a:xfrm flipH="1">
            <a:off x="6099192" y="2261266"/>
            <a:ext cx="3044" cy="202154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D069E843-92C5-4403-808C-4E31461C8CCC}"/>
              </a:ext>
            </a:extLst>
          </p:cNvPr>
          <p:cNvSpPr/>
          <p:nvPr/>
        </p:nvSpPr>
        <p:spPr>
          <a:xfrm>
            <a:off x="8065351" y="1527184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Municipality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008EABC-1422-477A-8CBA-AD62CBDB6DF4}"/>
              </a:ext>
            </a:extLst>
          </p:cNvPr>
          <p:cNvCxnSpPr>
            <a:cxnSpLocks/>
            <a:stCxn id="113" idx="4"/>
            <a:endCxn id="188" idx="1"/>
          </p:cNvCxnSpPr>
          <p:nvPr/>
        </p:nvCxnSpPr>
        <p:spPr>
          <a:xfrm flipH="1">
            <a:off x="7671466" y="2203757"/>
            <a:ext cx="1222977" cy="268353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BF886BC-E35A-482E-A7CF-2930F490F635}"/>
              </a:ext>
            </a:extLst>
          </p:cNvPr>
          <p:cNvCxnSpPr>
            <a:stCxn id="100" idx="0"/>
            <a:endCxn id="113" idx="4"/>
          </p:cNvCxnSpPr>
          <p:nvPr/>
        </p:nvCxnSpPr>
        <p:spPr>
          <a:xfrm flipV="1">
            <a:off x="8892775" y="2203757"/>
            <a:ext cx="1668" cy="1972997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Magnetic Disk 158">
            <a:extLst>
              <a:ext uri="{FF2B5EF4-FFF2-40B4-BE49-F238E27FC236}">
                <a16:creationId xmlns:a16="http://schemas.microsoft.com/office/drawing/2014/main" id="{40D7C42B-D49D-4B01-8B3F-410BF8B473A9}"/>
              </a:ext>
            </a:extLst>
          </p:cNvPr>
          <p:cNvSpPr/>
          <p:nvPr/>
        </p:nvSpPr>
        <p:spPr>
          <a:xfrm>
            <a:off x="4109903" y="3905742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Gazetteers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1225E6-BCE0-40A7-A98D-821919B4511B}"/>
              </a:ext>
            </a:extLst>
          </p:cNvPr>
          <p:cNvCxnSpPr>
            <a:cxnSpLocks/>
            <a:stCxn id="37" idx="4"/>
            <a:endCxn id="159" idx="1"/>
          </p:cNvCxnSpPr>
          <p:nvPr/>
        </p:nvCxnSpPr>
        <p:spPr>
          <a:xfrm>
            <a:off x="3158650" y="2542043"/>
            <a:ext cx="1452085" cy="1363699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Flowchart: Magnetic Disk 180">
            <a:extLst>
              <a:ext uri="{FF2B5EF4-FFF2-40B4-BE49-F238E27FC236}">
                <a16:creationId xmlns:a16="http://schemas.microsoft.com/office/drawing/2014/main" id="{B1710E0A-5F5F-4616-8171-BE0C8B08A0BF}"/>
              </a:ext>
            </a:extLst>
          </p:cNvPr>
          <p:cNvSpPr/>
          <p:nvPr/>
        </p:nvSpPr>
        <p:spPr>
          <a:xfrm>
            <a:off x="5598360" y="2463420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Events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0BB8EE-C19E-4A45-98AE-F25969F9955A}"/>
              </a:ext>
            </a:extLst>
          </p:cNvPr>
          <p:cNvCxnSpPr>
            <a:stCxn id="181" idx="3"/>
            <a:endCxn id="36" idx="1"/>
          </p:cNvCxnSpPr>
          <p:nvPr/>
        </p:nvCxnSpPr>
        <p:spPr>
          <a:xfrm>
            <a:off x="6099192" y="3502769"/>
            <a:ext cx="658610" cy="390017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Flowchart: Magnetic Disk 187">
            <a:extLst>
              <a:ext uri="{FF2B5EF4-FFF2-40B4-BE49-F238E27FC236}">
                <a16:creationId xmlns:a16="http://schemas.microsoft.com/office/drawing/2014/main" id="{8793D200-9573-4AE7-BDFF-9908979EA78A}"/>
              </a:ext>
            </a:extLst>
          </p:cNvPr>
          <p:cNvSpPr/>
          <p:nvPr/>
        </p:nvSpPr>
        <p:spPr>
          <a:xfrm>
            <a:off x="7170634" y="2472110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Events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149CFED-EEAA-4C56-BA46-E8CDF738C3F2}"/>
              </a:ext>
            </a:extLst>
          </p:cNvPr>
          <p:cNvCxnSpPr>
            <a:stCxn id="188" idx="3"/>
            <a:endCxn id="36" idx="1"/>
          </p:cNvCxnSpPr>
          <p:nvPr/>
        </p:nvCxnSpPr>
        <p:spPr>
          <a:xfrm flipH="1">
            <a:off x="6757802" y="3511459"/>
            <a:ext cx="913664" cy="381327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AE2F020B-822F-49C6-B1D3-14DF87C78AB4}"/>
              </a:ext>
            </a:extLst>
          </p:cNvPr>
          <p:cNvSpPr/>
          <p:nvPr/>
        </p:nvSpPr>
        <p:spPr>
          <a:xfrm>
            <a:off x="9557274" y="2159105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Managers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C9F4050-D2CF-4C8D-B9CB-446A35BF52C5}"/>
              </a:ext>
            </a:extLst>
          </p:cNvPr>
          <p:cNvCxnSpPr>
            <a:cxnSpLocks/>
            <a:stCxn id="100" idx="0"/>
            <a:endCxn id="208" idx="3"/>
          </p:cNvCxnSpPr>
          <p:nvPr/>
        </p:nvCxnSpPr>
        <p:spPr>
          <a:xfrm flipV="1">
            <a:off x="8892775" y="2736596"/>
            <a:ext cx="907334" cy="144015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81493709-2478-4F74-9E0A-9AEF70FF6BFF}"/>
              </a:ext>
            </a:extLst>
          </p:cNvPr>
          <p:cNvSpPr txBox="1"/>
          <p:nvPr/>
        </p:nvSpPr>
        <p:spPr>
          <a:xfrm>
            <a:off x="8982955" y="5280059"/>
            <a:ext cx="1062205" cy="36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4A89BB"/>
                </a:solidFill>
              </a:rPr>
              <a:t>Publisher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1A18EA5-881A-4BC8-832C-E113BBF99418}"/>
              </a:ext>
            </a:extLst>
          </p:cNvPr>
          <p:cNvSpPr txBox="1"/>
          <p:nvPr/>
        </p:nvSpPr>
        <p:spPr>
          <a:xfrm>
            <a:off x="1564272" y="4811108"/>
            <a:ext cx="19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Publically available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BFD630"/>
                </a:solidFill>
              </a:rPr>
              <a:t>SPECIFICATION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Data flow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FCAFDAE-8922-4BAB-9CB2-2A6A38696DB6}"/>
              </a:ext>
            </a:extLst>
          </p:cNvPr>
          <p:cNvSpPr/>
          <p:nvPr/>
        </p:nvSpPr>
        <p:spPr>
          <a:xfrm>
            <a:off x="3760281" y="2466967"/>
            <a:ext cx="1658183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POI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B01B33-6C7C-4B4C-ADA9-47E1A5B420F7}"/>
              </a:ext>
            </a:extLst>
          </p:cNvPr>
          <p:cNvCxnSpPr>
            <a:cxnSpLocks/>
            <a:stCxn id="58" idx="4"/>
            <a:endCxn id="159" idx="1"/>
          </p:cNvCxnSpPr>
          <p:nvPr/>
        </p:nvCxnSpPr>
        <p:spPr>
          <a:xfrm>
            <a:off x="4589373" y="3143540"/>
            <a:ext cx="21362" cy="762202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A70D7D8-1661-492B-8EC0-981D6079B450}"/>
              </a:ext>
            </a:extLst>
          </p:cNvPr>
          <p:cNvSpPr txBox="1"/>
          <p:nvPr/>
        </p:nvSpPr>
        <p:spPr>
          <a:xfrm>
            <a:off x="1535644" y="1425056"/>
            <a:ext cx="19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268643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79" r="440" b="23996"/>
          <a:stretch/>
        </p:blipFill>
        <p:spPr>
          <a:xfrm>
            <a:off x="2157277" y="4224757"/>
            <a:ext cx="5014622" cy="212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446933" y="530483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569401" y="5129286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534111" y="4653458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5211431" y="4282948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865715" y="492985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885288" y="487749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783980" y="4879844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834634" y="493662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46020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6C3260-937A-4ABB-8E1C-9D28EEE2973C}"/>
              </a:ext>
            </a:extLst>
          </p:cNvPr>
          <p:cNvSpPr/>
          <p:nvPr/>
        </p:nvSpPr>
        <p:spPr>
          <a:xfrm>
            <a:off x="6353884" y="442489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F2951C-46CD-4B9D-86BD-490DEEC9622F}"/>
              </a:ext>
            </a:extLst>
          </p:cNvPr>
          <p:cNvSpPr/>
          <p:nvPr/>
        </p:nvSpPr>
        <p:spPr>
          <a:xfrm>
            <a:off x="6252576" y="442724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C3489E-52C8-475E-BF9F-67856D3E6EBF}"/>
              </a:ext>
            </a:extLst>
          </p:cNvPr>
          <p:cNvSpPr/>
          <p:nvPr/>
        </p:nvSpPr>
        <p:spPr>
          <a:xfrm>
            <a:off x="6303230" y="4484021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750330" y="46408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90273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712835" y="55061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865235" y="56585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743E2-AA27-4D7E-8A73-82F2F09A018B}"/>
              </a:ext>
            </a:extLst>
          </p:cNvPr>
          <p:cNvSpPr/>
          <p:nvPr/>
        </p:nvSpPr>
        <p:spPr>
          <a:xfrm>
            <a:off x="5631143" y="5784649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/>
              <a:t>Search</a:t>
            </a:r>
            <a:r>
              <a:rPr lang="pt-PT" sz="1200" dirty="0"/>
              <a:t> the </a:t>
            </a:r>
            <a:r>
              <a:rPr lang="pt-PT" sz="1200" dirty="0" err="1"/>
              <a:t>map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5CA807-D49F-48C6-86EE-D2013A1E1F8F}"/>
              </a:ext>
            </a:extLst>
          </p:cNvPr>
          <p:cNvSpPr txBox="1"/>
          <p:nvPr/>
        </p:nvSpPr>
        <p:spPr>
          <a:xfrm>
            <a:off x="2066614" y="3956165"/>
            <a:ext cx="238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pt-P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b="1" dirty="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</a:t>
            </a:r>
            <a:endParaRPr lang="en-US" sz="1200" b="1" dirty="0">
              <a:solidFill>
                <a:srgbClr val="5F68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86DB6-C857-429A-8EB7-D42A3F6FA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83" y="1196097"/>
            <a:ext cx="2239039" cy="257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77EA6-F3FC-44CB-B9CC-6512B18A09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7" t="26519" r="1"/>
          <a:stretch/>
        </p:blipFill>
        <p:spPr>
          <a:xfrm>
            <a:off x="2157277" y="3813266"/>
            <a:ext cx="1019266" cy="11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225C6-34E8-4744-AA2F-A5F7313EE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045"/>
          <a:stretch/>
        </p:blipFill>
        <p:spPr>
          <a:xfrm>
            <a:off x="2029786" y="6075316"/>
            <a:ext cx="7600160" cy="753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BD9B5-40B3-477D-80DB-2ED2402CB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13" y="1312786"/>
            <a:ext cx="4649899" cy="2013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0FDBAE-F6FF-47E8-88B9-91126BCC0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712" y="3347758"/>
            <a:ext cx="3424887" cy="314591"/>
          </a:xfrm>
          <a:prstGeom prst="rect">
            <a:avLst/>
          </a:prstGeom>
        </p:spPr>
      </p:pic>
      <p:pic>
        <p:nvPicPr>
          <p:cNvPr id="1026" name="Picture 2" descr="Colorado map">
            <a:extLst>
              <a:ext uri="{FF2B5EF4-FFF2-40B4-BE49-F238E27FC236}">
                <a16:creationId xmlns:a16="http://schemas.microsoft.com/office/drawing/2014/main" id="{A0456D99-D1EB-4186-A1E0-2F1F50AF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4321289"/>
            <a:ext cx="2143938" cy="16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2B133538-E912-4F8F-A6DE-AA8659B98B4B}"/>
              </a:ext>
            </a:extLst>
          </p:cNvPr>
          <p:cNvSpPr/>
          <p:nvPr/>
        </p:nvSpPr>
        <p:spPr>
          <a:xfrm>
            <a:off x="8632239" y="4789556"/>
            <a:ext cx="123501" cy="137588"/>
          </a:xfrm>
          <a:prstGeom prst="star5">
            <a:avLst/>
          </a:pr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694931-2789-4623-A02D-987BE0623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40"/>
          <a:stretch/>
        </p:blipFill>
        <p:spPr>
          <a:xfrm>
            <a:off x="1310070" y="791195"/>
            <a:ext cx="4729946" cy="4256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B0270-1581-4914-BB91-81292878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12" y="3957852"/>
            <a:ext cx="5540031" cy="2666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2219497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2610812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Search</a:t>
            </a:r>
            <a:r>
              <a:rPr lang="pt-PT" dirty="0">
                <a:solidFill>
                  <a:srgbClr val="5C676D"/>
                </a:solidFill>
              </a:rPr>
              <a:t> UI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053620F-B393-4CCE-8DD7-C13B5ADBE1D5}"/>
              </a:ext>
            </a:extLst>
          </p:cNvPr>
          <p:cNvSpPr/>
          <p:nvPr/>
        </p:nvSpPr>
        <p:spPr>
          <a:xfrm>
            <a:off x="7421793" y="1487217"/>
            <a:ext cx="4075376" cy="457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>
                <a:solidFill>
                  <a:srgbClr val="444444"/>
                </a:solidFill>
                <a:latin typeface="Gill Sans MT Condensed" panose="020B0604020202020204" pitchFamily="34" charset="0"/>
                <a:ea typeface="PT Sans Narrow" panose="020B0506020203020204" pitchFamily="34" charset="0"/>
                <a:cs typeface="Times New Roman" panose="02020603050405020304" pitchFamily="18" charset="0"/>
              </a:rPr>
              <a:t>PESQUISAR A MAPA</a:t>
            </a:r>
            <a:endParaRPr lang="en-US" sz="3600" dirty="0">
              <a:solidFill>
                <a:srgbClr val="444444"/>
              </a:solidFill>
              <a:latin typeface="Gill Sans MT Condensed" panose="020B0604020202020204" pitchFamily="34" charset="0"/>
              <a:ea typeface="PT Sans Narrow" panose="020B05060202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9121066-3DB9-4EF7-A9A6-BB835A6D1774}"/>
              </a:ext>
            </a:extLst>
          </p:cNvPr>
          <p:cNvSpPr/>
          <p:nvPr/>
        </p:nvSpPr>
        <p:spPr>
          <a:xfrm>
            <a:off x="7433042" y="2020047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DATA DA PUBLICAÇÂO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DATA DOS CONTEÚDOS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AUTOR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CATEGORIAS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TAGS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PALAVRAS CHAVES</a:t>
            </a:r>
          </a:p>
          <a:p>
            <a:r>
              <a:rPr lang="pt-PT" sz="1200" dirty="0">
                <a:solidFill>
                  <a:srgbClr val="D9565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- LOCALIZAÇÃO</a:t>
            </a:r>
          </a:p>
          <a:p>
            <a:r>
              <a:rPr lang="pt-PT" sz="1200" dirty="0">
                <a:solidFill>
                  <a:srgbClr val="D9565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     </a:t>
            </a:r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PESQUISAR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     DESENHAR</a:t>
            </a:r>
          </a:p>
          <a:p>
            <a:endParaRPr lang="en-US" dirty="0">
              <a:solidFill>
                <a:srgbClr val="D9565B"/>
              </a:solidFill>
              <a:latin typeface="Gill Sans MT Condensed" panose="020B05060201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71B221-0C2E-4A6D-B527-9E8A27F5E861}"/>
              </a:ext>
            </a:extLst>
          </p:cNvPr>
          <p:cNvCxnSpPr>
            <a:cxnSpLocks/>
          </p:cNvCxnSpPr>
          <p:nvPr/>
        </p:nvCxnSpPr>
        <p:spPr>
          <a:xfrm>
            <a:off x="7219950" y="1665756"/>
            <a:ext cx="0" cy="1884268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B10C86F-91F9-43E2-B538-CFB5C9E242C5}"/>
              </a:ext>
            </a:extLst>
          </p:cNvPr>
          <p:cNvSpPr/>
          <p:nvPr/>
        </p:nvSpPr>
        <p:spPr>
          <a:xfrm>
            <a:off x="9559791" y="2239919"/>
            <a:ext cx="1427853" cy="22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Exportar os resultados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454FB2-4CC6-4667-AD37-1AE0CBE89744}"/>
              </a:ext>
            </a:extLst>
          </p:cNvPr>
          <p:cNvSpPr/>
          <p:nvPr/>
        </p:nvSpPr>
        <p:spPr>
          <a:xfrm>
            <a:off x="9570776" y="1963680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Limpar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CC4759-5E6B-43B3-908D-FEB1100714E8}"/>
              </a:ext>
            </a:extLst>
          </p:cNvPr>
          <p:cNvSpPr/>
          <p:nvPr/>
        </p:nvSpPr>
        <p:spPr>
          <a:xfrm>
            <a:off x="9566545" y="2513627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Seguir os resultados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6FCDEE-9A19-4508-A706-4B116398322D}"/>
              </a:ext>
            </a:extLst>
          </p:cNvPr>
          <p:cNvSpPr/>
          <p:nvPr/>
        </p:nvSpPr>
        <p:spPr>
          <a:xfrm>
            <a:off x="9570776" y="2792398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Criar o dashboard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FFCA-CA04-45D7-9508-9FF445E6B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25" y="152660"/>
            <a:ext cx="10414600" cy="485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8FD861-B671-4361-A855-2B766CBF3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72" t="30492" b="33632"/>
          <a:stretch/>
        </p:blipFill>
        <p:spPr>
          <a:xfrm>
            <a:off x="2413003" y="5252467"/>
            <a:ext cx="1196971" cy="1527003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A98528-6A3A-47B9-9450-B207B789F367}"/>
              </a:ext>
            </a:extLst>
          </p:cNvPr>
          <p:cNvSpPr/>
          <p:nvPr/>
        </p:nvSpPr>
        <p:spPr>
          <a:xfrm>
            <a:off x="12750277" y="-358383"/>
            <a:ext cx="6704436" cy="4644126"/>
          </a:xfrm>
          <a:custGeom>
            <a:avLst/>
            <a:gdLst>
              <a:gd name="connsiteX0" fmla="*/ 3071308 w 3970672"/>
              <a:gd name="connsiteY0" fmla="*/ 630542 h 3233893"/>
              <a:gd name="connsiteX1" fmla="*/ 3044414 w 3970672"/>
              <a:gd name="connsiteY1" fmla="*/ 635921 h 3233893"/>
              <a:gd name="connsiteX2" fmla="*/ 3012141 w 3970672"/>
              <a:gd name="connsiteY2" fmla="*/ 652057 h 3233893"/>
              <a:gd name="connsiteX3" fmla="*/ 2979868 w 3970672"/>
              <a:gd name="connsiteY3" fmla="*/ 657436 h 3233893"/>
              <a:gd name="connsiteX4" fmla="*/ 2958353 w 3970672"/>
              <a:gd name="connsiteY4" fmla="*/ 662815 h 3233893"/>
              <a:gd name="connsiteX5" fmla="*/ 2926080 w 3970672"/>
              <a:gd name="connsiteY5" fmla="*/ 684330 h 3233893"/>
              <a:gd name="connsiteX6" fmla="*/ 2893807 w 3970672"/>
              <a:gd name="connsiteY6" fmla="*/ 695088 h 3233893"/>
              <a:gd name="connsiteX7" fmla="*/ 2759336 w 3970672"/>
              <a:gd name="connsiteY7" fmla="*/ 705846 h 3233893"/>
              <a:gd name="connsiteX8" fmla="*/ 2673275 w 3970672"/>
              <a:gd name="connsiteY8" fmla="*/ 700467 h 3233893"/>
              <a:gd name="connsiteX9" fmla="*/ 2641002 w 3970672"/>
              <a:gd name="connsiteY9" fmla="*/ 689709 h 3233893"/>
              <a:gd name="connsiteX10" fmla="*/ 2635623 w 3970672"/>
              <a:gd name="connsiteY10" fmla="*/ 673573 h 3233893"/>
              <a:gd name="connsiteX11" fmla="*/ 2603350 w 3970672"/>
              <a:gd name="connsiteY11" fmla="*/ 673573 h 3233893"/>
              <a:gd name="connsiteX12" fmla="*/ 2597971 w 3970672"/>
              <a:gd name="connsiteY12" fmla="*/ 689709 h 3233893"/>
              <a:gd name="connsiteX13" fmla="*/ 2560320 w 3970672"/>
              <a:gd name="connsiteY13" fmla="*/ 700467 h 3233893"/>
              <a:gd name="connsiteX14" fmla="*/ 2441986 w 3970672"/>
              <a:gd name="connsiteY14" fmla="*/ 711224 h 3233893"/>
              <a:gd name="connsiteX15" fmla="*/ 2436607 w 3970672"/>
              <a:gd name="connsiteY15" fmla="*/ 732740 h 3233893"/>
              <a:gd name="connsiteX16" fmla="*/ 2425849 w 3970672"/>
              <a:gd name="connsiteY16" fmla="*/ 748876 h 3233893"/>
              <a:gd name="connsiteX17" fmla="*/ 2415091 w 3970672"/>
              <a:gd name="connsiteY17" fmla="*/ 770392 h 3233893"/>
              <a:gd name="connsiteX18" fmla="*/ 2404334 w 3970672"/>
              <a:gd name="connsiteY18" fmla="*/ 786528 h 3233893"/>
              <a:gd name="connsiteX19" fmla="*/ 2382818 w 3970672"/>
              <a:gd name="connsiteY19" fmla="*/ 791907 h 3233893"/>
              <a:gd name="connsiteX20" fmla="*/ 2302136 w 3970672"/>
              <a:gd name="connsiteY20" fmla="*/ 818801 h 3233893"/>
              <a:gd name="connsiteX21" fmla="*/ 2269863 w 3970672"/>
              <a:gd name="connsiteY21" fmla="*/ 834937 h 3233893"/>
              <a:gd name="connsiteX22" fmla="*/ 2259106 w 3970672"/>
              <a:gd name="connsiteY22" fmla="*/ 851074 h 3233893"/>
              <a:gd name="connsiteX23" fmla="*/ 2232211 w 3970672"/>
              <a:gd name="connsiteY23" fmla="*/ 861832 h 3233893"/>
              <a:gd name="connsiteX24" fmla="*/ 2199938 w 3970672"/>
              <a:gd name="connsiteY24" fmla="*/ 872589 h 3233893"/>
              <a:gd name="connsiteX25" fmla="*/ 2183802 w 3970672"/>
              <a:gd name="connsiteY25" fmla="*/ 877968 h 3233893"/>
              <a:gd name="connsiteX26" fmla="*/ 2113877 w 3970672"/>
              <a:gd name="connsiteY26" fmla="*/ 856453 h 3233893"/>
              <a:gd name="connsiteX27" fmla="*/ 2108498 w 3970672"/>
              <a:gd name="connsiteY27" fmla="*/ 840316 h 3233893"/>
              <a:gd name="connsiteX28" fmla="*/ 2097741 w 3970672"/>
              <a:gd name="connsiteY28" fmla="*/ 861832 h 3233893"/>
              <a:gd name="connsiteX29" fmla="*/ 2086983 w 3970672"/>
              <a:gd name="connsiteY29" fmla="*/ 877968 h 3233893"/>
              <a:gd name="connsiteX30" fmla="*/ 2060089 w 3970672"/>
              <a:gd name="connsiteY30" fmla="*/ 926377 h 3233893"/>
              <a:gd name="connsiteX31" fmla="*/ 2027816 w 3970672"/>
              <a:gd name="connsiteY31" fmla="*/ 947893 h 3233893"/>
              <a:gd name="connsiteX32" fmla="*/ 1914861 w 3970672"/>
              <a:gd name="connsiteY32" fmla="*/ 953272 h 3233893"/>
              <a:gd name="connsiteX33" fmla="*/ 1861073 w 3970672"/>
              <a:gd name="connsiteY33" fmla="*/ 942514 h 3233893"/>
              <a:gd name="connsiteX34" fmla="*/ 1844936 w 3970672"/>
              <a:gd name="connsiteY34" fmla="*/ 937135 h 3233893"/>
              <a:gd name="connsiteX35" fmla="*/ 1834178 w 3970672"/>
              <a:gd name="connsiteY35" fmla="*/ 920999 h 3233893"/>
              <a:gd name="connsiteX36" fmla="*/ 1796527 w 3970672"/>
              <a:gd name="connsiteY36" fmla="*/ 899483 h 3233893"/>
              <a:gd name="connsiteX37" fmla="*/ 1775011 w 3970672"/>
              <a:gd name="connsiteY37" fmla="*/ 931756 h 3233893"/>
              <a:gd name="connsiteX38" fmla="*/ 1769633 w 3970672"/>
              <a:gd name="connsiteY38" fmla="*/ 947893 h 3233893"/>
              <a:gd name="connsiteX39" fmla="*/ 1737360 w 3970672"/>
              <a:gd name="connsiteY39" fmla="*/ 953272 h 3233893"/>
              <a:gd name="connsiteX40" fmla="*/ 1694329 w 3970672"/>
              <a:gd name="connsiteY40" fmla="*/ 964029 h 3233893"/>
              <a:gd name="connsiteX41" fmla="*/ 1672814 w 3970672"/>
              <a:gd name="connsiteY41" fmla="*/ 969408 h 3233893"/>
              <a:gd name="connsiteX42" fmla="*/ 1554480 w 3970672"/>
              <a:gd name="connsiteY42" fmla="*/ 980166 h 3233893"/>
              <a:gd name="connsiteX43" fmla="*/ 1516828 w 3970672"/>
              <a:gd name="connsiteY43" fmla="*/ 1001681 h 3233893"/>
              <a:gd name="connsiteX44" fmla="*/ 1495313 w 3970672"/>
              <a:gd name="connsiteY44" fmla="*/ 1007060 h 3233893"/>
              <a:gd name="connsiteX45" fmla="*/ 1479176 w 3970672"/>
              <a:gd name="connsiteY45" fmla="*/ 1071606 h 3233893"/>
              <a:gd name="connsiteX46" fmla="*/ 1473797 w 3970672"/>
              <a:gd name="connsiteY46" fmla="*/ 1087742 h 3233893"/>
              <a:gd name="connsiteX47" fmla="*/ 1446903 w 3970672"/>
              <a:gd name="connsiteY47" fmla="*/ 1093121 h 3233893"/>
              <a:gd name="connsiteX48" fmla="*/ 1430767 w 3970672"/>
              <a:gd name="connsiteY48" fmla="*/ 1098500 h 3233893"/>
              <a:gd name="connsiteX49" fmla="*/ 1414630 w 3970672"/>
              <a:gd name="connsiteY49" fmla="*/ 1109257 h 3233893"/>
              <a:gd name="connsiteX50" fmla="*/ 1360842 w 3970672"/>
              <a:gd name="connsiteY50" fmla="*/ 1114636 h 3233893"/>
              <a:gd name="connsiteX51" fmla="*/ 1328569 w 3970672"/>
              <a:gd name="connsiteY51" fmla="*/ 1103879 h 3233893"/>
              <a:gd name="connsiteX52" fmla="*/ 1312433 w 3970672"/>
              <a:gd name="connsiteY52" fmla="*/ 1098500 h 3233893"/>
              <a:gd name="connsiteX53" fmla="*/ 1301675 w 3970672"/>
              <a:gd name="connsiteY53" fmla="*/ 1076984 h 3233893"/>
              <a:gd name="connsiteX54" fmla="*/ 1317811 w 3970672"/>
              <a:gd name="connsiteY54" fmla="*/ 1066227 h 3233893"/>
              <a:gd name="connsiteX55" fmla="*/ 1285538 w 3970672"/>
              <a:gd name="connsiteY55" fmla="*/ 1071606 h 3233893"/>
              <a:gd name="connsiteX56" fmla="*/ 1247887 w 3970672"/>
              <a:gd name="connsiteY56" fmla="*/ 1114636 h 3233893"/>
              <a:gd name="connsiteX57" fmla="*/ 1237129 w 3970672"/>
              <a:gd name="connsiteY57" fmla="*/ 1146909 h 3233893"/>
              <a:gd name="connsiteX58" fmla="*/ 1226371 w 3970672"/>
              <a:gd name="connsiteY58" fmla="*/ 1259864 h 3233893"/>
              <a:gd name="connsiteX59" fmla="*/ 1210235 w 3970672"/>
              <a:gd name="connsiteY59" fmla="*/ 1319032 h 3233893"/>
              <a:gd name="connsiteX60" fmla="*/ 1199477 w 3970672"/>
              <a:gd name="connsiteY60" fmla="*/ 1345926 h 3233893"/>
              <a:gd name="connsiteX61" fmla="*/ 1183341 w 3970672"/>
              <a:gd name="connsiteY61" fmla="*/ 1351304 h 3233893"/>
              <a:gd name="connsiteX62" fmla="*/ 1172583 w 3970672"/>
              <a:gd name="connsiteY62" fmla="*/ 1367441 h 3233893"/>
              <a:gd name="connsiteX63" fmla="*/ 1156447 w 3970672"/>
              <a:gd name="connsiteY63" fmla="*/ 1372820 h 3233893"/>
              <a:gd name="connsiteX64" fmla="*/ 1145689 w 3970672"/>
              <a:gd name="connsiteY64" fmla="*/ 1394335 h 3233893"/>
              <a:gd name="connsiteX65" fmla="*/ 1124174 w 3970672"/>
              <a:gd name="connsiteY65" fmla="*/ 1426608 h 3233893"/>
              <a:gd name="connsiteX66" fmla="*/ 1118795 w 3970672"/>
              <a:gd name="connsiteY66" fmla="*/ 1448123 h 3233893"/>
              <a:gd name="connsiteX67" fmla="*/ 1129553 w 3970672"/>
              <a:gd name="connsiteY67" fmla="*/ 1534184 h 3233893"/>
              <a:gd name="connsiteX68" fmla="*/ 1124174 w 3970672"/>
              <a:gd name="connsiteY68" fmla="*/ 1641761 h 3233893"/>
              <a:gd name="connsiteX69" fmla="*/ 1113416 w 3970672"/>
              <a:gd name="connsiteY69" fmla="*/ 1657897 h 3233893"/>
              <a:gd name="connsiteX70" fmla="*/ 1081143 w 3970672"/>
              <a:gd name="connsiteY70" fmla="*/ 1668655 h 3233893"/>
              <a:gd name="connsiteX71" fmla="*/ 1016597 w 3970672"/>
              <a:gd name="connsiteY71" fmla="*/ 1663276 h 3233893"/>
              <a:gd name="connsiteX72" fmla="*/ 1005840 w 3970672"/>
              <a:gd name="connsiteY72" fmla="*/ 1647140 h 3233893"/>
              <a:gd name="connsiteX73" fmla="*/ 1000461 w 3970672"/>
              <a:gd name="connsiteY73" fmla="*/ 1598730 h 3233893"/>
              <a:gd name="connsiteX74" fmla="*/ 984324 w 3970672"/>
              <a:gd name="connsiteY74" fmla="*/ 1593352 h 3233893"/>
              <a:gd name="connsiteX75" fmla="*/ 968188 w 3970672"/>
              <a:gd name="connsiteY75" fmla="*/ 1582594 h 3233893"/>
              <a:gd name="connsiteX76" fmla="*/ 892884 w 3970672"/>
              <a:gd name="connsiteY76" fmla="*/ 1582594 h 3233893"/>
              <a:gd name="connsiteX77" fmla="*/ 871369 w 3970672"/>
              <a:gd name="connsiteY77" fmla="*/ 1598730 h 3233893"/>
              <a:gd name="connsiteX78" fmla="*/ 812202 w 3970672"/>
              <a:gd name="connsiteY78" fmla="*/ 1598730 h 3233893"/>
              <a:gd name="connsiteX79" fmla="*/ 796066 w 3970672"/>
              <a:gd name="connsiteY79" fmla="*/ 1512669 h 3233893"/>
              <a:gd name="connsiteX80" fmla="*/ 747656 w 3970672"/>
              <a:gd name="connsiteY80" fmla="*/ 1523427 h 3233893"/>
              <a:gd name="connsiteX81" fmla="*/ 736898 w 3970672"/>
              <a:gd name="connsiteY81" fmla="*/ 1539563 h 3233893"/>
              <a:gd name="connsiteX82" fmla="*/ 726141 w 3970672"/>
              <a:gd name="connsiteY82" fmla="*/ 1587973 h 3233893"/>
              <a:gd name="connsiteX83" fmla="*/ 710004 w 3970672"/>
              <a:gd name="connsiteY83" fmla="*/ 1598730 h 3233893"/>
              <a:gd name="connsiteX84" fmla="*/ 586291 w 3970672"/>
              <a:gd name="connsiteY84" fmla="*/ 1593352 h 3233893"/>
              <a:gd name="connsiteX85" fmla="*/ 570155 w 3970672"/>
              <a:gd name="connsiteY85" fmla="*/ 1587973 h 3233893"/>
              <a:gd name="connsiteX86" fmla="*/ 0 w 3970672"/>
              <a:gd name="connsiteY86" fmla="*/ 1577215 h 3233893"/>
              <a:gd name="connsiteX87" fmla="*/ 80682 w 3970672"/>
              <a:gd name="connsiteY87" fmla="*/ 1561079 h 3233893"/>
              <a:gd name="connsiteX88" fmla="*/ 290456 w 3970672"/>
              <a:gd name="connsiteY88" fmla="*/ 1571836 h 3233893"/>
              <a:gd name="connsiteX89" fmla="*/ 338866 w 3970672"/>
              <a:gd name="connsiteY89" fmla="*/ 1577215 h 3233893"/>
              <a:gd name="connsiteX90" fmla="*/ 371138 w 3970672"/>
              <a:gd name="connsiteY90" fmla="*/ 1582594 h 3233893"/>
              <a:gd name="connsiteX91" fmla="*/ 446442 w 3970672"/>
              <a:gd name="connsiteY91" fmla="*/ 1587973 h 3233893"/>
              <a:gd name="connsiteX92" fmla="*/ 462578 w 3970672"/>
              <a:gd name="connsiteY92" fmla="*/ 1593352 h 3233893"/>
              <a:gd name="connsiteX93" fmla="*/ 494851 w 3970672"/>
              <a:gd name="connsiteY93" fmla="*/ 1614867 h 3233893"/>
              <a:gd name="connsiteX94" fmla="*/ 478715 w 3970672"/>
              <a:gd name="connsiteY94" fmla="*/ 1647140 h 3233893"/>
              <a:gd name="connsiteX95" fmla="*/ 419548 w 3970672"/>
              <a:gd name="connsiteY95" fmla="*/ 1663276 h 3233893"/>
              <a:gd name="connsiteX96" fmla="*/ 333487 w 3970672"/>
              <a:gd name="connsiteY96" fmla="*/ 1668655 h 3233893"/>
              <a:gd name="connsiteX97" fmla="*/ 301214 w 3970672"/>
              <a:gd name="connsiteY97" fmla="*/ 1679413 h 3233893"/>
              <a:gd name="connsiteX98" fmla="*/ 285077 w 3970672"/>
              <a:gd name="connsiteY98" fmla="*/ 1684792 h 3233893"/>
              <a:gd name="connsiteX99" fmla="*/ 236668 w 3970672"/>
              <a:gd name="connsiteY99" fmla="*/ 1706307 h 3233893"/>
              <a:gd name="connsiteX100" fmla="*/ 215153 w 3970672"/>
              <a:gd name="connsiteY100" fmla="*/ 1711686 h 3233893"/>
              <a:gd name="connsiteX101" fmla="*/ 166743 w 3970672"/>
              <a:gd name="connsiteY101" fmla="*/ 1727822 h 3233893"/>
              <a:gd name="connsiteX102" fmla="*/ 150607 w 3970672"/>
              <a:gd name="connsiteY102" fmla="*/ 1733201 h 3233893"/>
              <a:gd name="connsiteX103" fmla="*/ 129091 w 3970672"/>
              <a:gd name="connsiteY103" fmla="*/ 1738580 h 3233893"/>
              <a:gd name="connsiteX104" fmla="*/ 118334 w 3970672"/>
              <a:gd name="connsiteY104" fmla="*/ 2002142 h 3233893"/>
              <a:gd name="connsiteX105" fmla="*/ 134470 w 3970672"/>
              <a:gd name="connsiteY105" fmla="*/ 2034415 h 3233893"/>
              <a:gd name="connsiteX106" fmla="*/ 150607 w 3970672"/>
              <a:gd name="connsiteY106" fmla="*/ 2098961 h 3233893"/>
              <a:gd name="connsiteX107" fmla="*/ 150607 w 3970672"/>
              <a:gd name="connsiteY107" fmla="*/ 2098961 h 3233893"/>
              <a:gd name="connsiteX108" fmla="*/ 155986 w 3970672"/>
              <a:gd name="connsiteY108" fmla="*/ 2125855 h 3233893"/>
              <a:gd name="connsiteX109" fmla="*/ 161364 w 3970672"/>
              <a:gd name="connsiteY109" fmla="*/ 2158128 h 3233893"/>
              <a:gd name="connsiteX110" fmla="*/ 172122 w 3970672"/>
              <a:gd name="connsiteY110" fmla="*/ 2179643 h 3233893"/>
              <a:gd name="connsiteX111" fmla="*/ 177501 w 3970672"/>
              <a:gd name="connsiteY111" fmla="*/ 2389417 h 3233893"/>
              <a:gd name="connsiteX112" fmla="*/ 188258 w 3970672"/>
              <a:gd name="connsiteY112" fmla="*/ 2432448 h 3233893"/>
              <a:gd name="connsiteX113" fmla="*/ 193637 w 3970672"/>
              <a:gd name="connsiteY113" fmla="*/ 2453963 h 3233893"/>
              <a:gd name="connsiteX114" fmla="*/ 225910 w 3970672"/>
              <a:gd name="connsiteY114" fmla="*/ 2459342 h 3233893"/>
              <a:gd name="connsiteX115" fmla="*/ 252804 w 3970672"/>
              <a:gd name="connsiteY115" fmla="*/ 2470100 h 3233893"/>
              <a:gd name="connsiteX116" fmla="*/ 285077 w 3970672"/>
              <a:gd name="connsiteY116" fmla="*/ 2491615 h 3233893"/>
              <a:gd name="connsiteX117" fmla="*/ 333487 w 3970672"/>
              <a:gd name="connsiteY117" fmla="*/ 2507752 h 3233893"/>
              <a:gd name="connsiteX118" fmla="*/ 349623 w 3970672"/>
              <a:gd name="connsiteY118" fmla="*/ 2513130 h 3233893"/>
              <a:gd name="connsiteX119" fmla="*/ 365760 w 3970672"/>
              <a:gd name="connsiteY119" fmla="*/ 2518509 h 3233893"/>
              <a:gd name="connsiteX120" fmla="*/ 387275 w 3970672"/>
              <a:gd name="connsiteY120" fmla="*/ 2523888 h 3233893"/>
              <a:gd name="connsiteX121" fmla="*/ 398033 w 3970672"/>
              <a:gd name="connsiteY121" fmla="*/ 2540024 h 3233893"/>
              <a:gd name="connsiteX122" fmla="*/ 414169 w 3970672"/>
              <a:gd name="connsiteY122" fmla="*/ 2545403 h 3233893"/>
              <a:gd name="connsiteX123" fmla="*/ 451821 w 3970672"/>
              <a:gd name="connsiteY123" fmla="*/ 2556161 h 3233893"/>
              <a:gd name="connsiteX124" fmla="*/ 467957 w 3970672"/>
              <a:gd name="connsiteY124" fmla="*/ 2566919 h 3233893"/>
              <a:gd name="connsiteX125" fmla="*/ 484094 w 3970672"/>
              <a:gd name="connsiteY125" fmla="*/ 2599192 h 3233893"/>
              <a:gd name="connsiteX126" fmla="*/ 516367 w 3970672"/>
              <a:gd name="connsiteY126" fmla="*/ 2615328 h 3233893"/>
              <a:gd name="connsiteX127" fmla="*/ 532503 w 3970672"/>
              <a:gd name="connsiteY127" fmla="*/ 2626086 h 3233893"/>
              <a:gd name="connsiteX128" fmla="*/ 570155 w 3970672"/>
              <a:gd name="connsiteY128" fmla="*/ 2588434 h 3233893"/>
              <a:gd name="connsiteX129" fmla="*/ 602428 w 3970672"/>
              <a:gd name="connsiteY129" fmla="*/ 2572297 h 3233893"/>
              <a:gd name="connsiteX130" fmla="*/ 645458 w 3970672"/>
              <a:gd name="connsiteY130" fmla="*/ 2583055 h 3233893"/>
              <a:gd name="connsiteX131" fmla="*/ 656216 w 3970672"/>
              <a:gd name="connsiteY131" fmla="*/ 2615328 h 3233893"/>
              <a:gd name="connsiteX132" fmla="*/ 672353 w 3970672"/>
              <a:gd name="connsiteY132" fmla="*/ 2674495 h 3233893"/>
              <a:gd name="connsiteX133" fmla="*/ 677731 w 3970672"/>
              <a:gd name="connsiteY133" fmla="*/ 2690632 h 3233893"/>
              <a:gd name="connsiteX134" fmla="*/ 693868 w 3970672"/>
              <a:gd name="connsiteY134" fmla="*/ 2706768 h 3233893"/>
              <a:gd name="connsiteX135" fmla="*/ 699247 w 3970672"/>
              <a:gd name="connsiteY135" fmla="*/ 2722904 h 3233893"/>
              <a:gd name="connsiteX136" fmla="*/ 736898 w 3970672"/>
              <a:gd name="connsiteY136" fmla="*/ 2739041 h 3233893"/>
              <a:gd name="connsiteX137" fmla="*/ 753035 w 3970672"/>
              <a:gd name="connsiteY137" fmla="*/ 2749799 h 3233893"/>
              <a:gd name="connsiteX138" fmla="*/ 763793 w 3970672"/>
              <a:gd name="connsiteY138" fmla="*/ 2765935 h 3233893"/>
              <a:gd name="connsiteX139" fmla="*/ 779929 w 3970672"/>
              <a:gd name="connsiteY139" fmla="*/ 2771314 h 3233893"/>
              <a:gd name="connsiteX140" fmla="*/ 806823 w 3970672"/>
              <a:gd name="connsiteY140" fmla="*/ 2792829 h 3233893"/>
              <a:gd name="connsiteX141" fmla="*/ 822960 w 3970672"/>
              <a:gd name="connsiteY141" fmla="*/ 2803587 h 3233893"/>
              <a:gd name="connsiteX142" fmla="*/ 925157 w 3970672"/>
              <a:gd name="connsiteY142" fmla="*/ 2819723 h 3233893"/>
              <a:gd name="connsiteX143" fmla="*/ 925157 w 3970672"/>
              <a:gd name="connsiteY143" fmla="*/ 2873512 h 3233893"/>
              <a:gd name="connsiteX144" fmla="*/ 914400 w 3970672"/>
              <a:gd name="connsiteY144" fmla="*/ 2895027 h 3233893"/>
              <a:gd name="connsiteX145" fmla="*/ 898263 w 3970672"/>
              <a:gd name="connsiteY145" fmla="*/ 2900406 h 3233893"/>
              <a:gd name="connsiteX146" fmla="*/ 871369 w 3970672"/>
              <a:gd name="connsiteY146" fmla="*/ 2927300 h 3233893"/>
              <a:gd name="connsiteX147" fmla="*/ 844475 w 3970672"/>
              <a:gd name="connsiteY147" fmla="*/ 2954194 h 3233893"/>
              <a:gd name="connsiteX148" fmla="*/ 839096 w 3970672"/>
              <a:gd name="connsiteY148" fmla="*/ 2970330 h 3233893"/>
              <a:gd name="connsiteX149" fmla="*/ 828338 w 3970672"/>
              <a:gd name="connsiteY149" fmla="*/ 2986467 h 3233893"/>
              <a:gd name="connsiteX150" fmla="*/ 833717 w 3970672"/>
              <a:gd name="connsiteY150" fmla="*/ 3088664 h 3233893"/>
              <a:gd name="connsiteX151" fmla="*/ 865990 w 3970672"/>
              <a:gd name="connsiteY151" fmla="*/ 3099422 h 3233893"/>
              <a:gd name="connsiteX152" fmla="*/ 935915 w 3970672"/>
              <a:gd name="connsiteY152" fmla="*/ 3104801 h 3233893"/>
              <a:gd name="connsiteX153" fmla="*/ 952051 w 3970672"/>
              <a:gd name="connsiteY153" fmla="*/ 3115559 h 3233893"/>
              <a:gd name="connsiteX154" fmla="*/ 1005840 w 3970672"/>
              <a:gd name="connsiteY154" fmla="*/ 3120937 h 3233893"/>
              <a:gd name="connsiteX155" fmla="*/ 1021976 w 3970672"/>
              <a:gd name="connsiteY155" fmla="*/ 3126316 h 3233893"/>
              <a:gd name="connsiteX156" fmla="*/ 1188720 w 3970672"/>
              <a:gd name="connsiteY156" fmla="*/ 3110180 h 3233893"/>
              <a:gd name="connsiteX157" fmla="*/ 1204856 w 3970672"/>
              <a:gd name="connsiteY157" fmla="*/ 3099422 h 3233893"/>
              <a:gd name="connsiteX158" fmla="*/ 1237129 w 3970672"/>
              <a:gd name="connsiteY158" fmla="*/ 3083286 h 3233893"/>
              <a:gd name="connsiteX159" fmla="*/ 1253266 w 3970672"/>
              <a:gd name="connsiteY159" fmla="*/ 3061770 h 3233893"/>
              <a:gd name="connsiteX160" fmla="*/ 1269402 w 3970672"/>
              <a:gd name="connsiteY160" fmla="*/ 3051013 h 3233893"/>
              <a:gd name="connsiteX161" fmla="*/ 1280160 w 3970672"/>
              <a:gd name="connsiteY161" fmla="*/ 3024119 h 3233893"/>
              <a:gd name="connsiteX162" fmla="*/ 1307054 w 3970672"/>
              <a:gd name="connsiteY162" fmla="*/ 2997224 h 3233893"/>
              <a:gd name="connsiteX163" fmla="*/ 1317811 w 3970672"/>
              <a:gd name="connsiteY163" fmla="*/ 2981088 h 3233893"/>
              <a:gd name="connsiteX164" fmla="*/ 1366221 w 3970672"/>
              <a:gd name="connsiteY164" fmla="*/ 2954194 h 3233893"/>
              <a:gd name="connsiteX165" fmla="*/ 1500691 w 3970672"/>
              <a:gd name="connsiteY165" fmla="*/ 2792829 h 3233893"/>
              <a:gd name="connsiteX166" fmla="*/ 1516828 w 3970672"/>
              <a:gd name="connsiteY166" fmla="*/ 2782072 h 3233893"/>
              <a:gd name="connsiteX167" fmla="*/ 1489934 w 3970672"/>
              <a:gd name="connsiteY167" fmla="*/ 2889648 h 3233893"/>
              <a:gd name="connsiteX168" fmla="*/ 1479176 w 3970672"/>
              <a:gd name="connsiteY168" fmla="*/ 2927300 h 3233893"/>
              <a:gd name="connsiteX169" fmla="*/ 1484555 w 3970672"/>
              <a:gd name="connsiteY169" fmla="*/ 3024119 h 3233893"/>
              <a:gd name="connsiteX170" fmla="*/ 1538343 w 3970672"/>
              <a:gd name="connsiteY170" fmla="*/ 3029497 h 3233893"/>
              <a:gd name="connsiteX171" fmla="*/ 1554480 w 3970672"/>
              <a:gd name="connsiteY171" fmla="*/ 3040255 h 3233893"/>
              <a:gd name="connsiteX172" fmla="*/ 1597510 w 3970672"/>
              <a:gd name="connsiteY172" fmla="*/ 3045634 h 3233893"/>
              <a:gd name="connsiteX173" fmla="*/ 1635162 w 3970672"/>
              <a:gd name="connsiteY173" fmla="*/ 3040255 h 3233893"/>
              <a:gd name="connsiteX174" fmla="*/ 1645920 w 3970672"/>
              <a:gd name="connsiteY174" fmla="*/ 3024119 h 3233893"/>
              <a:gd name="connsiteX175" fmla="*/ 1672814 w 3970672"/>
              <a:gd name="connsiteY175" fmla="*/ 2991846 h 3233893"/>
              <a:gd name="connsiteX176" fmla="*/ 1678193 w 3970672"/>
              <a:gd name="connsiteY176" fmla="*/ 2975709 h 3233893"/>
              <a:gd name="connsiteX177" fmla="*/ 1748117 w 3970672"/>
              <a:gd name="connsiteY177" fmla="*/ 2970330 h 3233893"/>
              <a:gd name="connsiteX178" fmla="*/ 1737360 w 3970672"/>
              <a:gd name="connsiteY178" fmla="*/ 3007982 h 3233893"/>
              <a:gd name="connsiteX179" fmla="*/ 1726602 w 3970672"/>
              <a:gd name="connsiteY179" fmla="*/ 3040255 h 3233893"/>
              <a:gd name="connsiteX180" fmla="*/ 1748117 w 3970672"/>
              <a:gd name="connsiteY180" fmla="*/ 3045634 h 3233893"/>
              <a:gd name="connsiteX181" fmla="*/ 1769633 w 3970672"/>
              <a:gd name="connsiteY181" fmla="*/ 3040255 h 3233893"/>
              <a:gd name="connsiteX182" fmla="*/ 1812663 w 3970672"/>
              <a:gd name="connsiteY182" fmla="*/ 3024119 h 3233893"/>
              <a:gd name="connsiteX183" fmla="*/ 1855694 w 3970672"/>
              <a:gd name="connsiteY183" fmla="*/ 3018740 h 3233893"/>
              <a:gd name="connsiteX184" fmla="*/ 1893346 w 3970672"/>
              <a:gd name="connsiteY184" fmla="*/ 3002603 h 3233893"/>
              <a:gd name="connsiteX185" fmla="*/ 1909482 w 3970672"/>
              <a:gd name="connsiteY185" fmla="*/ 2981088 h 3233893"/>
              <a:gd name="connsiteX186" fmla="*/ 1941755 w 3970672"/>
              <a:gd name="connsiteY186" fmla="*/ 2964952 h 3233893"/>
              <a:gd name="connsiteX187" fmla="*/ 1952513 w 3970672"/>
              <a:gd name="connsiteY187" fmla="*/ 2986467 h 3233893"/>
              <a:gd name="connsiteX188" fmla="*/ 1957891 w 3970672"/>
              <a:gd name="connsiteY188" fmla="*/ 3077907 h 3233893"/>
              <a:gd name="connsiteX189" fmla="*/ 2011680 w 3970672"/>
              <a:gd name="connsiteY189" fmla="*/ 3094043 h 3233893"/>
              <a:gd name="connsiteX190" fmla="*/ 2103120 w 3970672"/>
              <a:gd name="connsiteY190" fmla="*/ 3099422 h 3233893"/>
              <a:gd name="connsiteX191" fmla="*/ 2130014 w 3970672"/>
              <a:gd name="connsiteY191" fmla="*/ 3094043 h 3233893"/>
              <a:gd name="connsiteX192" fmla="*/ 2135393 w 3970672"/>
              <a:gd name="connsiteY192" fmla="*/ 3072528 h 3233893"/>
              <a:gd name="connsiteX193" fmla="*/ 2151529 w 3970672"/>
              <a:gd name="connsiteY193" fmla="*/ 3061770 h 3233893"/>
              <a:gd name="connsiteX194" fmla="*/ 2162287 w 3970672"/>
              <a:gd name="connsiteY194" fmla="*/ 3013361 h 3233893"/>
              <a:gd name="connsiteX195" fmla="*/ 2189181 w 3970672"/>
              <a:gd name="connsiteY195" fmla="*/ 2975709 h 3233893"/>
              <a:gd name="connsiteX196" fmla="*/ 2205317 w 3970672"/>
              <a:gd name="connsiteY196" fmla="*/ 2938057 h 3233893"/>
              <a:gd name="connsiteX197" fmla="*/ 2216075 w 3970672"/>
              <a:gd name="connsiteY197" fmla="*/ 2921921 h 3233893"/>
              <a:gd name="connsiteX198" fmla="*/ 2248348 w 3970672"/>
              <a:gd name="connsiteY198" fmla="*/ 2911163 h 3233893"/>
              <a:gd name="connsiteX199" fmla="*/ 2296757 w 3970672"/>
              <a:gd name="connsiteY199" fmla="*/ 2884269 h 3233893"/>
              <a:gd name="connsiteX200" fmla="*/ 2323651 w 3970672"/>
              <a:gd name="connsiteY200" fmla="*/ 2851996 h 3233893"/>
              <a:gd name="connsiteX201" fmla="*/ 2329030 w 3970672"/>
              <a:gd name="connsiteY201" fmla="*/ 2835860 h 3233893"/>
              <a:gd name="connsiteX202" fmla="*/ 2345167 w 3970672"/>
              <a:gd name="connsiteY202" fmla="*/ 2830481 h 3233893"/>
              <a:gd name="connsiteX203" fmla="*/ 2372061 w 3970672"/>
              <a:gd name="connsiteY203" fmla="*/ 2819723 h 3233893"/>
              <a:gd name="connsiteX204" fmla="*/ 2388197 w 3970672"/>
              <a:gd name="connsiteY204" fmla="*/ 2814344 h 3233893"/>
              <a:gd name="connsiteX205" fmla="*/ 2415091 w 3970672"/>
              <a:gd name="connsiteY205" fmla="*/ 2803587 h 3233893"/>
              <a:gd name="connsiteX206" fmla="*/ 2501153 w 3970672"/>
              <a:gd name="connsiteY206" fmla="*/ 2814344 h 3233893"/>
              <a:gd name="connsiteX207" fmla="*/ 2533426 w 3970672"/>
              <a:gd name="connsiteY207" fmla="*/ 2835860 h 3233893"/>
              <a:gd name="connsiteX208" fmla="*/ 2549562 w 3970672"/>
              <a:gd name="connsiteY208" fmla="*/ 2846617 h 3233893"/>
              <a:gd name="connsiteX209" fmla="*/ 2587214 w 3970672"/>
              <a:gd name="connsiteY209" fmla="*/ 2873512 h 3233893"/>
              <a:gd name="connsiteX210" fmla="*/ 2603350 w 3970672"/>
              <a:gd name="connsiteY210" fmla="*/ 2878890 h 3233893"/>
              <a:gd name="connsiteX211" fmla="*/ 2619487 w 3970672"/>
              <a:gd name="connsiteY211" fmla="*/ 2884269 h 3233893"/>
              <a:gd name="connsiteX212" fmla="*/ 2646381 w 3970672"/>
              <a:gd name="connsiteY212" fmla="*/ 2975709 h 3233893"/>
              <a:gd name="connsiteX213" fmla="*/ 2678654 w 3970672"/>
              <a:gd name="connsiteY213" fmla="*/ 3002603 h 3233893"/>
              <a:gd name="connsiteX214" fmla="*/ 2710927 w 3970672"/>
              <a:gd name="connsiteY214" fmla="*/ 3018740 h 3233893"/>
              <a:gd name="connsiteX215" fmla="*/ 2732442 w 3970672"/>
              <a:gd name="connsiteY215" fmla="*/ 3067149 h 3233893"/>
              <a:gd name="connsiteX216" fmla="*/ 2737821 w 3970672"/>
              <a:gd name="connsiteY216" fmla="*/ 3088664 h 3233893"/>
              <a:gd name="connsiteX217" fmla="*/ 2753957 w 3970672"/>
              <a:gd name="connsiteY217" fmla="*/ 3094043 h 3233893"/>
              <a:gd name="connsiteX218" fmla="*/ 2807746 w 3970672"/>
              <a:gd name="connsiteY218" fmla="*/ 3104801 h 3233893"/>
              <a:gd name="connsiteX219" fmla="*/ 2823882 w 3970672"/>
              <a:gd name="connsiteY219" fmla="*/ 3137074 h 3233893"/>
              <a:gd name="connsiteX220" fmla="*/ 2829261 w 3970672"/>
              <a:gd name="connsiteY220" fmla="*/ 3163968 h 3233893"/>
              <a:gd name="connsiteX221" fmla="*/ 2861534 w 3970672"/>
              <a:gd name="connsiteY221" fmla="*/ 3185483 h 3233893"/>
              <a:gd name="connsiteX222" fmla="*/ 2947595 w 3970672"/>
              <a:gd name="connsiteY222" fmla="*/ 3180104 h 3233893"/>
              <a:gd name="connsiteX223" fmla="*/ 2969110 w 3970672"/>
              <a:gd name="connsiteY223" fmla="*/ 3169347 h 3233893"/>
              <a:gd name="connsiteX224" fmla="*/ 3044414 w 3970672"/>
              <a:gd name="connsiteY224" fmla="*/ 3174726 h 3233893"/>
              <a:gd name="connsiteX225" fmla="*/ 3055171 w 3970672"/>
              <a:gd name="connsiteY225" fmla="*/ 3190862 h 3233893"/>
              <a:gd name="connsiteX226" fmla="*/ 3065929 w 3970672"/>
              <a:gd name="connsiteY226" fmla="*/ 3212377 h 3233893"/>
              <a:gd name="connsiteX227" fmla="*/ 3092823 w 3970672"/>
              <a:gd name="connsiteY227" fmla="*/ 3223135 h 3233893"/>
              <a:gd name="connsiteX228" fmla="*/ 3108960 w 3970672"/>
              <a:gd name="connsiteY228" fmla="*/ 3233893 h 3233893"/>
              <a:gd name="connsiteX229" fmla="*/ 3189642 w 3970672"/>
              <a:gd name="connsiteY229" fmla="*/ 3228514 h 3233893"/>
              <a:gd name="connsiteX230" fmla="*/ 3200400 w 3970672"/>
              <a:gd name="connsiteY230" fmla="*/ 3201620 h 3233893"/>
              <a:gd name="connsiteX231" fmla="*/ 3216536 w 3970672"/>
              <a:gd name="connsiteY231" fmla="*/ 3190862 h 3233893"/>
              <a:gd name="connsiteX232" fmla="*/ 3232673 w 3970672"/>
              <a:gd name="connsiteY232" fmla="*/ 3137074 h 3233893"/>
              <a:gd name="connsiteX233" fmla="*/ 3238051 w 3970672"/>
              <a:gd name="connsiteY233" fmla="*/ 3115559 h 3233893"/>
              <a:gd name="connsiteX234" fmla="*/ 3254188 w 3970672"/>
              <a:gd name="connsiteY234" fmla="*/ 3099422 h 3233893"/>
              <a:gd name="connsiteX235" fmla="*/ 3264946 w 3970672"/>
              <a:gd name="connsiteY235" fmla="*/ 3083286 h 3233893"/>
              <a:gd name="connsiteX236" fmla="*/ 3281082 w 3970672"/>
              <a:gd name="connsiteY236" fmla="*/ 3045634 h 3233893"/>
              <a:gd name="connsiteX237" fmla="*/ 3302597 w 3970672"/>
              <a:gd name="connsiteY237" fmla="*/ 3029497 h 3233893"/>
              <a:gd name="connsiteX238" fmla="*/ 3307976 w 3970672"/>
              <a:gd name="connsiteY238" fmla="*/ 3002603 h 3233893"/>
              <a:gd name="connsiteX239" fmla="*/ 3313355 w 3970672"/>
              <a:gd name="connsiteY239" fmla="*/ 2964952 h 3233893"/>
              <a:gd name="connsiteX240" fmla="*/ 3324113 w 3970672"/>
              <a:gd name="connsiteY240" fmla="*/ 2948815 h 3233893"/>
              <a:gd name="connsiteX241" fmla="*/ 3334870 w 3970672"/>
              <a:gd name="connsiteY241" fmla="*/ 2905784 h 3233893"/>
              <a:gd name="connsiteX242" fmla="*/ 3345628 w 3970672"/>
              <a:gd name="connsiteY242" fmla="*/ 2889648 h 3233893"/>
              <a:gd name="connsiteX243" fmla="*/ 3361764 w 3970672"/>
              <a:gd name="connsiteY243" fmla="*/ 2851996 h 3233893"/>
              <a:gd name="connsiteX244" fmla="*/ 3367143 w 3970672"/>
              <a:gd name="connsiteY244" fmla="*/ 2835860 h 3233893"/>
              <a:gd name="connsiteX245" fmla="*/ 3372522 w 3970672"/>
              <a:gd name="connsiteY245" fmla="*/ 2814344 h 3233893"/>
              <a:gd name="connsiteX246" fmla="*/ 3388658 w 3970672"/>
              <a:gd name="connsiteY246" fmla="*/ 2803587 h 3233893"/>
              <a:gd name="connsiteX247" fmla="*/ 3399416 w 3970672"/>
              <a:gd name="connsiteY247" fmla="*/ 2787450 h 3233893"/>
              <a:gd name="connsiteX248" fmla="*/ 3415553 w 3970672"/>
              <a:gd name="connsiteY248" fmla="*/ 2760556 h 3233893"/>
              <a:gd name="connsiteX249" fmla="*/ 3437068 w 3970672"/>
              <a:gd name="connsiteY249" fmla="*/ 2749799 h 3233893"/>
              <a:gd name="connsiteX250" fmla="*/ 3453204 w 3970672"/>
              <a:gd name="connsiteY250" fmla="*/ 2728283 h 3233893"/>
              <a:gd name="connsiteX251" fmla="*/ 3474720 w 3970672"/>
              <a:gd name="connsiteY251" fmla="*/ 2712147 h 3233893"/>
              <a:gd name="connsiteX252" fmla="*/ 3496235 w 3970672"/>
              <a:gd name="connsiteY252" fmla="*/ 2652980 h 3233893"/>
              <a:gd name="connsiteX253" fmla="*/ 3517750 w 3970672"/>
              <a:gd name="connsiteY253" fmla="*/ 2636843 h 3233893"/>
              <a:gd name="connsiteX254" fmla="*/ 3528508 w 3970672"/>
              <a:gd name="connsiteY254" fmla="*/ 2599192 h 3233893"/>
              <a:gd name="connsiteX255" fmla="*/ 3523129 w 3970672"/>
              <a:gd name="connsiteY255" fmla="*/ 2534646 h 3233893"/>
              <a:gd name="connsiteX256" fmla="*/ 3512371 w 3970672"/>
              <a:gd name="connsiteY256" fmla="*/ 2513130 h 3233893"/>
              <a:gd name="connsiteX257" fmla="*/ 3474720 w 3970672"/>
              <a:gd name="connsiteY257" fmla="*/ 2491615 h 3233893"/>
              <a:gd name="connsiteX258" fmla="*/ 3480098 w 3970672"/>
              <a:gd name="connsiteY258" fmla="*/ 2453963 h 3233893"/>
              <a:gd name="connsiteX259" fmla="*/ 3496235 w 3970672"/>
              <a:gd name="connsiteY259" fmla="*/ 2437827 h 3233893"/>
              <a:gd name="connsiteX260" fmla="*/ 3506993 w 3970672"/>
              <a:gd name="connsiteY260" fmla="*/ 2421690 h 3233893"/>
              <a:gd name="connsiteX261" fmla="*/ 3539266 w 3970672"/>
              <a:gd name="connsiteY261" fmla="*/ 2410933 h 3233893"/>
              <a:gd name="connsiteX262" fmla="*/ 3576917 w 3970672"/>
              <a:gd name="connsiteY262" fmla="*/ 2400175 h 3233893"/>
              <a:gd name="connsiteX263" fmla="*/ 3582296 w 3970672"/>
              <a:gd name="connsiteY263" fmla="*/ 2384039 h 3233893"/>
              <a:gd name="connsiteX264" fmla="*/ 3603811 w 3970672"/>
              <a:gd name="connsiteY264" fmla="*/ 2378660 h 3233893"/>
              <a:gd name="connsiteX265" fmla="*/ 3636084 w 3970672"/>
              <a:gd name="connsiteY265" fmla="*/ 2367902 h 3233893"/>
              <a:gd name="connsiteX266" fmla="*/ 3652221 w 3970672"/>
              <a:gd name="connsiteY266" fmla="*/ 2362523 h 3233893"/>
              <a:gd name="connsiteX267" fmla="*/ 3668357 w 3970672"/>
              <a:gd name="connsiteY267" fmla="*/ 2351766 h 3233893"/>
              <a:gd name="connsiteX268" fmla="*/ 3673736 w 3970672"/>
              <a:gd name="connsiteY268" fmla="*/ 2238810 h 3233893"/>
              <a:gd name="connsiteX269" fmla="*/ 3695251 w 3970672"/>
              <a:gd name="connsiteY269" fmla="*/ 2228053 h 3233893"/>
              <a:gd name="connsiteX270" fmla="*/ 3722146 w 3970672"/>
              <a:gd name="connsiteY270" fmla="*/ 2201159 h 3233893"/>
              <a:gd name="connsiteX271" fmla="*/ 3743661 w 3970672"/>
              <a:gd name="connsiteY271" fmla="*/ 2195780 h 3233893"/>
              <a:gd name="connsiteX272" fmla="*/ 3759797 w 3970672"/>
              <a:gd name="connsiteY272" fmla="*/ 2190401 h 3233893"/>
              <a:gd name="connsiteX273" fmla="*/ 3829722 w 3970672"/>
              <a:gd name="connsiteY273" fmla="*/ 2179643 h 3233893"/>
              <a:gd name="connsiteX274" fmla="*/ 3840480 w 3970672"/>
              <a:gd name="connsiteY274" fmla="*/ 2163507 h 3233893"/>
              <a:gd name="connsiteX275" fmla="*/ 3872753 w 3970672"/>
              <a:gd name="connsiteY275" fmla="*/ 2141992 h 3233893"/>
              <a:gd name="connsiteX276" fmla="*/ 3878131 w 3970672"/>
              <a:gd name="connsiteY276" fmla="*/ 2120476 h 3233893"/>
              <a:gd name="connsiteX277" fmla="*/ 3883510 w 3970672"/>
              <a:gd name="connsiteY277" fmla="*/ 2061309 h 3233893"/>
              <a:gd name="connsiteX278" fmla="*/ 3899647 w 3970672"/>
              <a:gd name="connsiteY278" fmla="*/ 2039794 h 3233893"/>
              <a:gd name="connsiteX279" fmla="*/ 3964193 w 3970672"/>
              <a:gd name="connsiteY279" fmla="*/ 2012900 h 3233893"/>
              <a:gd name="connsiteX280" fmla="*/ 3964193 w 3970672"/>
              <a:gd name="connsiteY280" fmla="*/ 1846156 h 3233893"/>
              <a:gd name="connsiteX281" fmla="*/ 3931920 w 3970672"/>
              <a:gd name="connsiteY281" fmla="*/ 1813883 h 3233893"/>
              <a:gd name="connsiteX282" fmla="*/ 3910404 w 3970672"/>
              <a:gd name="connsiteY282" fmla="*/ 1808504 h 3233893"/>
              <a:gd name="connsiteX283" fmla="*/ 3894268 w 3970672"/>
              <a:gd name="connsiteY283" fmla="*/ 1792368 h 3233893"/>
              <a:gd name="connsiteX284" fmla="*/ 3878131 w 3970672"/>
              <a:gd name="connsiteY284" fmla="*/ 1786989 h 3233893"/>
              <a:gd name="connsiteX285" fmla="*/ 3867374 w 3970672"/>
              <a:gd name="connsiteY285" fmla="*/ 1765474 h 3233893"/>
              <a:gd name="connsiteX286" fmla="*/ 3861995 w 3970672"/>
              <a:gd name="connsiteY286" fmla="*/ 1717064 h 3233893"/>
              <a:gd name="connsiteX287" fmla="*/ 3835101 w 3970672"/>
              <a:gd name="connsiteY287" fmla="*/ 1722443 h 3233893"/>
              <a:gd name="connsiteX288" fmla="*/ 3824343 w 3970672"/>
              <a:gd name="connsiteY288" fmla="*/ 1738580 h 3233893"/>
              <a:gd name="connsiteX289" fmla="*/ 3808207 w 3970672"/>
              <a:gd name="connsiteY289" fmla="*/ 1754716 h 3233893"/>
              <a:gd name="connsiteX290" fmla="*/ 3770555 w 3970672"/>
              <a:gd name="connsiteY290" fmla="*/ 1797747 h 3233893"/>
              <a:gd name="connsiteX291" fmla="*/ 3732903 w 3970672"/>
              <a:gd name="connsiteY291" fmla="*/ 1835399 h 3233893"/>
              <a:gd name="connsiteX292" fmla="*/ 3641463 w 3970672"/>
              <a:gd name="connsiteY292" fmla="*/ 1840777 h 3233893"/>
              <a:gd name="connsiteX293" fmla="*/ 3625327 w 3970672"/>
              <a:gd name="connsiteY293" fmla="*/ 1846156 h 3233893"/>
              <a:gd name="connsiteX294" fmla="*/ 3474720 w 3970672"/>
              <a:gd name="connsiteY294" fmla="*/ 1835399 h 3233893"/>
              <a:gd name="connsiteX295" fmla="*/ 3463962 w 3970672"/>
              <a:gd name="connsiteY295" fmla="*/ 1819262 h 3233893"/>
              <a:gd name="connsiteX296" fmla="*/ 3458583 w 3970672"/>
              <a:gd name="connsiteY296" fmla="*/ 1803126 h 3233893"/>
              <a:gd name="connsiteX297" fmla="*/ 3442447 w 3970672"/>
              <a:gd name="connsiteY297" fmla="*/ 1792368 h 3233893"/>
              <a:gd name="connsiteX298" fmla="*/ 3437068 w 3970672"/>
              <a:gd name="connsiteY298" fmla="*/ 1770853 h 3233893"/>
              <a:gd name="connsiteX299" fmla="*/ 3388658 w 3970672"/>
              <a:gd name="connsiteY299" fmla="*/ 1749337 h 3233893"/>
              <a:gd name="connsiteX300" fmla="*/ 3286461 w 3970672"/>
              <a:gd name="connsiteY300" fmla="*/ 1722443 h 3233893"/>
              <a:gd name="connsiteX301" fmla="*/ 3264946 w 3970672"/>
              <a:gd name="connsiteY301" fmla="*/ 1706307 h 3233893"/>
              <a:gd name="connsiteX302" fmla="*/ 3275703 w 3970672"/>
              <a:gd name="connsiteY302" fmla="*/ 1631003 h 3233893"/>
              <a:gd name="connsiteX303" fmla="*/ 3281082 w 3970672"/>
              <a:gd name="connsiteY303" fmla="*/ 1614867 h 3233893"/>
              <a:gd name="connsiteX304" fmla="*/ 3297218 w 3970672"/>
              <a:gd name="connsiteY304" fmla="*/ 1534184 h 3233893"/>
              <a:gd name="connsiteX305" fmla="*/ 3302597 w 3970672"/>
              <a:gd name="connsiteY305" fmla="*/ 1507290 h 3233893"/>
              <a:gd name="connsiteX306" fmla="*/ 3318734 w 3970672"/>
              <a:gd name="connsiteY306" fmla="*/ 1491154 h 3233893"/>
              <a:gd name="connsiteX307" fmla="*/ 3340249 w 3970672"/>
              <a:gd name="connsiteY307" fmla="*/ 1437366 h 3233893"/>
              <a:gd name="connsiteX308" fmla="*/ 3324113 w 3970672"/>
              <a:gd name="connsiteY308" fmla="*/ 964029 h 3233893"/>
              <a:gd name="connsiteX309" fmla="*/ 3318734 w 3970672"/>
              <a:gd name="connsiteY309" fmla="*/ 931756 h 3233893"/>
              <a:gd name="connsiteX310" fmla="*/ 3291840 w 3970672"/>
              <a:gd name="connsiteY310" fmla="*/ 861832 h 3233893"/>
              <a:gd name="connsiteX311" fmla="*/ 3264946 w 3970672"/>
              <a:gd name="connsiteY311" fmla="*/ 791907 h 3233893"/>
              <a:gd name="connsiteX312" fmla="*/ 3248809 w 3970672"/>
              <a:gd name="connsiteY312" fmla="*/ 711224 h 3233893"/>
              <a:gd name="connsiteX313" fmla="*/ 3243430 w 3970672"/>
              <a:gd name="connsiteY313" fmla="*/ 678952 h 3233893"/>
              <a:gd name="connsiteX314" fmla="*/ 3232673 w 3970672"/>
              <a:gd name="connsiteY314" fmla="*/ 646679 h 3233893"/>
              <a:gd name="connsiteX315" fmla="*/ 3211157 w 3970672"/>
              <a:gd name="connsiteY315" fmla="*/ 614406 h 3233893"/>
              <a:gd name="connsiteX316" fmla="*/ 3205778 w 3970672"/>
              <a:gd name="connsiteY316" fmla="*/ 592890 h 3233893"/>
              <a:gd name="connsiteX317" fmla="*/ 3200400 w 3970672"/>
              <a:gd name="connsiteY317" fmla="*/ 576754 h 3233893"/>
              <a:gd name="connsiteX318" fmla="*/ 3195021 w 3970672"/>
              <a:gd name="connsiteY318" fmla="*/ 603648 h 3233893"/>
              <a:gd name="connsiteX319" fmla="*/ 3211157 w 3970672"/>
              <a:gd name="connsiteY319" fmla="*/ 802664 h 3233893"/>
              <a:gd name="connsiteX320" fmla="*/ 3221915 w 3970672"/>
              <a:gd name="connsiteY320" fmla="*/ 818801 h 3233893"/>
              <a:gd name="connsiteX321" fmla="*/ 3248809 w 3970672"/>
              <a:gd name="connsiteY321" fmla="*/ 888726 h 3233893"/>
              <a:gd name="connsiteX322" fmla="*/ 3264946 w 3970672"/>
              <a:gd name="connsiteY322" fmla="*/ 915620 h 3233893"/>
              <a:gd name="connsiteX323" fmla="*/ 3286461 w 3970672"/>
              <a:gd name="connsiteY323" fmla="*/ 958650 h 3233893"/>
              <a:gd name="connsiteX324" fmla="*/ 3291840 w 3970672"/>
              <a:gd name="connsiteY324" fmla="*/ 1329789 h 3233893"/>
              <a:gd name="connsiteX325" fmla="*/ 3302597 w 3970672"/>
              <a:gd name="connsiteY325" fmla="*/ 1345926 h 3233893"/>
              <a:gd name="connsiteX326" fmla="*/ 3307976 w 3970672"/>
              <a:gd name="connsiteY326" fmla="*/ 1362062 h 3233893"/>
              <a:gd name="connsiteX327" fmla="*/ 3205778 w 3970672"/>
              <a:gd name="connsiteY327" fmla="*/ 1362062 h 3233893"/>
              <a:gd name="connsiteX328" fmla="*/ 3189642 w 3970672"/>
              <a:gd name="connsiteY328" fmla="*/ 1351304 h 3233893"/>
              <a:gd name="connsiteX329" fmla="*/ 3178884 w 3970672"/>
              <a:gd name="connsiteY329" fmla="*/ 1319032 h 3233893"/>
              <a:gd name="connsiteX330" fmla="*/ 3173506 w 3970672"/>
              <a:gd name="connsiteY330" fmla="*/ 1297516 h 3233893"/>
              <a:gd name="connsiteX331" fmla="*/ 3157369 w 3970672"/>
              <a:gd name="connsiteY331" fmla="*/ 1286759 h 3233893"/>
              <a:gd name="connsiteX332" fmla="*/ 3141233 w 3970672"/>
              <a:gd name="connsiteY332" fmla="*/ 1270622 h 3233893"/>
              <a:gd name="connsiteX333" fmla="*/ 3130475 w 3970672"/>
              <a:gd name="connsiteY333" fmla="*/ 1249107 h 3233893"/>
              <a:gd name="connsiteX334" fmla="*/ 3108960 w 3970672"/>
              <a:gd name="connsiteY334" fmla="*/ 1243728 h 3233893"/>
              <a:gd name="connsiteX335" fmla="*/ 3092823 w 3970672"/>
              <a:gd name="connsiteY335" fmla="*/ 1238349 h 3233893"/>
              <a:gd name="connsiteX336" fmla="*/ 3039035 w 3970672"/>
              <a:gd name="connsiteY336" fmla="*/ 1243728 h 3233893"/>
              <a:gd name="connsiteX337" fmla="*/ 3022898 w 3970672"/>
              <a:gd name="connsiteY337" fmla="*/ 1259864 h 3233893"/>
              <a:gd name="connsiteX338" fmla="*/ 3001383 w 3970672"/>
              <a:gd name="connsiteY338" fmla="*/ 1276001 h 3233893"/>
              <a:gd name="connsiteX339" fmla="*/ 2985247 w 3970672"/>
              <a:gd name="connsiteY339" fmla="*/ 1286759 h 3233893"/>
              <a:gd name="connsiteX340" fmla="*/ 2969110 w 3970672"/>
              <a:gd name="connsiteY340" fmla="*/ 1302895 h 3233893"/>
              <a:gd name="connsiteX341" fmla="*/ 2936837 w 3970672"/>
              <a:gd name="connsiteY341" fmla="*/ 1313653 h 3233893"/>
              <a:gd name="connsiteX342" fmla="*/ 2877670 w 3970672"/>
              <a:gd name="connsiteY342" fmla="*/ 1324410 h 3233893"/>
              <a:gd name="connsiteX343" fmla="*/ 2829261 w 3970672"/>
              <a:gd name="connsiteY343" fmla="*/ 1351304 h 3233893"/>
              <a:gd name="connsiteX344" fmla="*/ 2807746 w 3970672"/>
              <a:gd name="connsiteY344" fmla="*/ 1356683 h 3233893"/>
              <a:gd name="connsiteX345" fmla="*/ 2786230 w 3970672"/>
              <a:gd name="connsiteY345" fmla="*/ 1351304 h 3233893"/>
              <a:gd name="connsiteX346" fmla="*/ 2796988 w 3970672"/>
              <a:gd name="connsiteY346" fmla="*/ 1319032 h 3233893"/>
              <a:gd name="connsiteX347" fmla="*/ 2829261 w 3970672"/>
              <a:gd name="connsiteY347" fmla="*/ 1276001 h 3233893"/>
              <a:gd name="connsiteX348" fmla="*/ 2850776 w 3970672"/>
              <a:gd name="connsiteY348" fmla="*/ 1249107 h 3233893"/>
              <a:gd name="connsiteX349" fmla="*/ 2877670 w 3970672"/>
              <a:gd name="connsiteY349" fmla="*/ 1206076 h 3233893"/>
              <a:gd name="connsiteX350" fmla="*/ 2899186 w 3970672"/>
              <a:gd name="connsiteY350" fmla="*/ 1189940 h 3233893"/>
              <a:gd name="connsiteX351" fmla="*/ 2926080 w 3970672"/>
              <a:gd name="connsiteY351" fmla="*/ 1152288 h 3233893"/>
              <a:gd name="connsiteX352" fmla="*/ 2942216 w 3970672"/>
              <a:gd name="connsiteY352" fmla="*/ 1109257 h 3233893"/>
              <a:gd name="connsiteX353" fmla="*/ 2947595 w 3970672"/>
              <a:gd name="connsiteY353" fmla="*/ 1087742 h 3233893"/>
              <a:gd name="connsiteX354" fmla="*/ 2958353 w 3970672"/>
              <a:gd name="connsiteY354" fmla="*/ 1066227 h 3233893"/>
              <a:gd name="connsiteX355" fmla="*/ 2963731 w 3970672"/>
              <a:gd name="connsiteY355" fmla="*/ 1039333 h 3233893"/>
              <a:gd name="connsiteX356" fmla="*/ 2974489 w 3970672"/>
              <a:gd name="connsiteY356" fmla="*/ 1023196 h 3233893"/>
              <a:gd name="connsiteX357" fmla="*/ 3006762 w 3970672"/>
              <a:gd name="connsiteY357" fmla="*/ 990923 h 3233893"/>
              <a:gd name="connsiteX358" fmla="*/ 3017520 w 3970672"/>
              <a:gd name="connsiteY358" fmla="*/ 894104 h 3233893"/>
              <a:gd name="connsiteX359" fmla="*/ 3028277 w 3970672"/>
              <a:gd name="connsiteY359" fmla="*/ 877968 h 3233893"/>
              <a:gd name="connsiteX360" fmla="*/ 3033656 w 3970672"/>
              <a:gd name="connsiteY360" fmla="*/ 851074 h 3233893"/>
              <a:gd name="connsiteX361" fmla="*/ 3055171 w 3970672"/>
              <a:gd name="connsiteY361" fmla="*/ 818801 h 3233893"/>
              <a:gd name="connsiteX362" fmla="*/ 3060550 w 3970672"/>
              <a:gd name="connsiteY362" fmla="*/ 802664 h 3233893"/>
              <a:gd name="connsiteX363" fmla="*/ 3076687 w 3970672"/>
              <a:gd name="connsiteY363" fmla="*/ 11977 h 3233893"/>
              <a:gd name="connsiteX364" fmla="*/ 3098202 w 3970672"/>
              <a:gd name="connsiteY364" fmla="*/ 189479 h 3233893"/>
              <a:gd name="connsiteX365" fmla="*/ 3146611 w 3970672"/>
              <a:gd name="connsiteY365" fmla="*/ 366980 h 3233893"/>
              <a:gd name="connsiteX366" fmla="*/ 3146611 w 3970672"/>
              <a:gd name="connsiteY366" fmla="*/ 415389 h 3233893"/>
              <a:gd name="connsiteX0" fmla="*/ 3071308 w 3970672"/>
              <a:gd name="connsiteY0" fmla="*/ 449343 h 3052694"/>
              <a:gd name="connsiteX1" fmla="*/ 3044414 w 3970672"/>
              <a:gd name="connsiteY1" fmla="*/ 454722 h 3052694"/>
              <a:gd name="connsiteX2" fmla="*/ 3012141 w 3970672"/>
              <a:gd name="connsiteY2" fmla="*/ 470858 h 3052694"/>
              <a:gd name="connsiteX3" fmla="*/ 2979868 w 3970672"/>
              <a:gd name="connsiteY3" fmla="*/ 476237 h 3052694"/>
              <a:gd name="connsiteX4" fmla="*/ 2958353 w 3970672"/>
              <a:gd name="connsiteY4" fmla="*/ 481616 h 3052694"/>
              <a:gd name="connsiteX5" fmla="*/ 2926080 w 3970672"/>
              <a:gd name="connsiteY5" fmla="*/ 503131 h 3052694"/>
              <a:gd name="connsiteX6" fmla="*/ 2893807 w 3970672"/>
              <a:gd name="connsiteY6" fmla="*/ 513889 h 3052694"/>
              <a:gd name="connsiteX7" fmla="*/ 2759336 w 3970672"/>
              <a:gd name="connsiteY7" fmla="*/ 524647 h 3052694"/>
              <a:gd name="connsiteX8" fmla="*/ 2673275 w 3970672"/>
              <a:gd name="connsiteY8" fmla="*/ 519268 h 3052694"/>
              <a:gd name="connsiteX9" fmla="*/ 2641002 w 3970672"/>
              <a:gd name="connsiteY9" fmla="*/ 508510 h 3052694"/>
              <a:gd name="connsiteX10" fmla="*/ 2635623 w 3970672"/>
              <a:gd name="connsiteY10" fmla="*/ 492374 h 3052694"/>
              <a:gd name="connsiteX11" fmla="*/ 2603350 w 3970672"/>
              <a:gd name="connsiteY11" fmla="*/ 492374 h 3052694"/>
              <a:gd name="connsiteX12" fmla="*/ 2597971 w 3970672"/>
              <a:gd name="connsiteY12" fmla="*/ 508510 h 3052694"/>
              <a:gd name="connsiteX13" fmla="*/ 2560320 w 3970672"/>
              <a:gd name="connsiteY13" fmla="*/ 519268 h 3052694"/>
              <a:gd name="connsiteX14" fmla="*/ 2441986 w 3970672"/>
              <a:gd name="connsiteY14" fmla="*/ 530025 h 3052694"/>
              <a:gd name="connsiteX15" fmla="*/ 2436607 w 3970672"/>
              <a:gd name="connsiteY15" fmla="*/ 551541 h 3052694"/>
              <a:gd name="connsiteX16" fmla="*/ 2425849 w 3970672"/>
              <a:gd name="connsiteY16" fmla="*/ 567677 h 3052694"/>
              <a:gd name="connsiteX17" fmla="*/ 2415091 w 3970672"/>
              <a:gd name="connsiteY17" fmla="*/ 589193 h 3052694"/>
              <a:gd name="connsiteX18" fmla="*/ 2404334 w 3970672"/>
              <a:gd name="connsiteY18" fmla="*/ 605329 h 3052694"/>
              <a:gd name="connsiteX19" fmla="*/ 2382818 w 3970672"/>
              <a:gd name="connsiteY19" fmla="*/ 610708 h 3052694"/>
              <a:gd name="connsiteX20" fmla="*/ 2302136 w 3970672"/>
              <a:gd name="connsiteY20" fmla="*/ 637602 h 3052694"/>
              <a:gd name="connsiteX21" fmla="*/ 2269863 w 3970672"/>
              <a:gd name="connsiteY21" fmla="*/ 653738 h 3052694"/>
              <a:gd name="connsiteX22" fmla="*/ 2259106 w 3970672"/>
              <a:gd name="connsiteY22" fmla="*/ 669875 h 3052694"/>
              <a:gd name="connsiteX23" fmla="*/ 2232211 w 3970672"/>
              <a:gd name="connsiteY23" fmla="*/ 680633 h 3052694"/>
              <a:gd name="connsiteX24" fmla="*/ 2199938 w 3970672"/>
              <a:gd name="connsiteY24" fmla="*/ 691390 h 3052694"/>
              <a:gd name="connsiteX25" fmla="*/ 2183802 w 3970672"/>
              <a:gd name="connsiteY25" fmla="*/ 696769 h 3052694"/>
              <a:gd name="connsiteX26" fmla="*/ 2113877 w 3970672"/>
              <a:gd name="connsiteY26" fmla="*/ 675254 h 3052694"/>
              <a:gd name="connsiteX27" fmla="*/ 2108498 w 3970672"/>
              <a:gd name="connsiteY27" fmla="*/ 659117 h 3052694"/>
              <a:gd name="connsiteX28" fmla="*/ 2097741 w 3970672"/>
              <a:gd name="connsiteY28" fmla="*/ 680633 h 3052694"/>
              <a:gd name="connsiteX29" fmla="*/ 2086983 w 3970672"/>
              <a:gd name="connsiteY29" fmla="*/ 696769 h 3052694"/>
              <a:gd name="connsiteX30" fmla="*/ 2060089 w 3970672"/>
              <a:gd name="connsiteY30" fmla="*/ 745178 h 3052694"/>
              <a:gd name="connsiteX31" fmla="*/ 2027816 w 3970672"/>
              <a:gd name="connsiteY31" fmla="*/ 766694 h 3052694"/>
              <a:gd name="connsiteX32" fmla="*/ 1914861 w 3970672"/>
              <a:gd name="connsiteY32" fmla="*/ 772073 h 3052694"/>
              <a:gd name="connsiteX33" fmla="*/ 1861073 w 3970672"/>
              <a:gd name="connsiteY33" fmla="*/ 761315 h 3052694"/>
              <a:gd name="connsiteX34" fmla="*/ 1844936 w 3970672"/>
              <a:gd name="connsiteY34" fmla="*/ 755936 h 3052694"/>
              <a:gd name="connsiteX35" fmla="*/ 1834178 w 3970672"/>
              <a:gd name="connsiteY35" fmla="*/ 739800 h 3052694"/>
              <a:gd name="connsiteX36" fmla="*/ 1796527 w 3970672"/>
              <a:gd name="connsiteY36" fmla="*/ 718284 h 3052694"/>
              <a:gd name="connsiteX37" fmla="*/ 1775011 w 3970672"/>
              <a:gd name="connsiteY37" fmla="*/ 750557 h 3052694"/>
              <a:gd name="connsiteX38" fmla="*/ 1769633 w 3970672"/>
              <a:gd name="connsiteY38" fmla="*/ 766694 h 3052694"/>
              <a:gd name="connsiteX39" fmla="*/ 1737360 w 3970672"/>
              <a:gd name="connsiteY39" fmla="*/ 772073 h 3052694"/>
              <a:gd name="connsiteX40" fmla="*/ 1694329 w 3970672"/>
              <a:gd name="connsiteY40" fmla="*/ 782830 h 3052694"/>
              <a:gd name="connsiteX41" fmla="*/ 1672814 w 3970672"/>
              <a:gd name="connsiteY41" fmla="*/ 788209 h 3052694"/>
              <a:gd name="connsiteX42" fmla="*/ 1554480 w 3970672"/>
              <a:gd name="connsiteY42" fmla="*/ 798967 h 3052694"/>
              <a:gd name="connsiteX43" fmla="*/ 1516828 w 3970672"/>
              <a:gd name="connsiteY43" fmla="*/ 820482 h 3052694"/>
              <a:gd name="connsiteX44" fmla="*/ 1495313 w 3970672"/>
              <a:gd name="connsiteY44" fmla="*/ 825861 h 3052694"/>
              <a:gd name="connsiteX45" fmla="*/ 1479176 w 3970672"/>
              <a:gd name="connsiteY45" fmla="*/ 890407 h 3052694"/>
              <a:gd name="connsiteX46" fmla="*/ 1473797 w 3970672"/>
              <a:gd name="connsiteY46" fmla="*/ 906543 h 3052694"/>
              <a:gd name="connsiteX47" fmla="*/ 1446903 w 3970672"/>
              <a:gd name="connsiteY47" fmla="*/ 911922 h 3052694"/>
              <a:gd name="connsiteX48" fmla="*/ 1430767 w 3970672"/>
              <a:gd name="connsiteY48" fmla="*/ 917301 h 3052694"/>
              <a:gd name="connsiteX49" fmla="*/ 1414630 w 3970672"/>
              <a:gd name="connsiteY49" fmla="*/ 928058 h 3052694"/>
              <a:gd name="connsiteX50" fmla="*/ 1360842 w 3970672"/>
              <a:gd name="connsiteY50" fmla="*/ 933437 h 3052694"/>
              <a:gd name="connsiteX51" fmla="*/ 1328569 w 3970672"/>
              <a:gd name="connsiteY51" fmla="*/ 922680 h 3052694"/>
              <a:gd name="connsiteX52" fmla="*/ 1312433 w 3970672"/>
              <a:gd name="connsiteY52" fmla="*/ 917301 h 3052694"/>
              <a:gd name="connsiteX53" fmla="*/ 1301675 w 3970672"/>
              <a:gd name="connsiteY53" fmla="*/ 895785 h 3052694"/>
              <a:gd name="connsiteX54" fmla="*/ 1317811 w 3970672"/>
              <a:gd name="connsiteY54" fmla="*/ 885028 h 3052694"/>
              <a:gd name="connsiteX55" fmla="*/ 1285538 w 3970672"/>
              <a:gd name="connsiteY55" fmla="*/ 890407 h 3052694"/>
              <a:gd name="connsiteX56" fmla="*/ 1247887 w 3970672"/>
              <a:gd name="connsiteY56" fmla="*/ 933437 h 3052694"/>
              <a:gd name="connsiteX57" fmla="*/ 1237129 w 3970672"/>
              <a:gd name="connsiteY57" fmla="*/ 965710 h 3052694"/>
              <a:gd name="connsiteX58" fmla="*/ 1226371 w 3970672"/>
              <a:gd name="connsiteY58" fmla="*/ 1078665 h 3052694"/>
              <a:gd name="connsiteX59" fmla="*/ 1210235 w 3970672"/>
              <a:gd name="connsiteY59" fmla="*/ 1137833 h 3052694"/>
              <a:gd name="connsiteX60" fmla="*/ 1199477 w 3970672"/>
              <a:gd name="connsiteY60" fmla="*/ 1164727 h 3052694"/>
              <a:gd name="connsiteX61" fmla="*/ 1183341 w 3970672"/>
              <a:gd name="connsiteY61" fmla="*/ 1170105 h 3052694"/>
              <a:gd name="connsiteX62" fmla="*/ 1172583 w 3970672"/>
              <a:gd name="connsiteY62" fmla="*/ 1186242 h 3052694"/>
              <a:gd name="connsiteX63" fmla="*/ 1156447 w 3970672"/>
              <a:gd name="connsiteY63" fmla="*/ 1191621 h 3052694"/>
              <a:gd name="connsiteX64" fmla="*/ 1145689 w 3970672"/>
              <a:gd name="connsiteY64" fmla="*/ 1213136 h 3052694"/>
              <a:gd name="connsiteX65" fmla="*/ 1124174 w 3970672"/>
              <a:gd name="connsiteY65" fmla="*/ 1245409 h 3052694"/>
              <a:gd name="connsiteX66" fmla="*/ 1118795 w 3970672"/>
              <a:gd name="connsiteY66" fmla="*/ 1266924 h 3052694"/>
              <a:gd name="connsiteX67" fmla="*/ 1129553 w 3970672"/>
              <a:gd name="connsiteY67" fmla="*/ 1352985 h 3052694"/>
              <a:gd name="connsiteX68" fmla="*/ 1124174 w 3970672"/>
              <a:gd name="connsiteY68" fmla="*/ 1460562 h 3052694"/>
              <a:gd name="connsiteX69" fmla="*/ 1113416 w 3970672"/>
              <a:gd name="connsiteY69" fmla="*/ 1476698 h 3052694"/>
              <a:gd name="connsiteX70" fmla="*/ 1081143 w 3970672"/>
              <a:gd name="connsiteY70" fmla="*/ 1487456 h 3052694"/>
              <a:gd name="connsiteX71" fmla="*/ 1016597 w 3970672"/>
              <a:gd name="connsiteY71" fmla="*/ 1482077 h 3052694"/>
              <a:gd name="connsiteX72" fmla="*/ 1005840 w 3970672"/>
              <a:gd name="connsiteY72" fmla="*/ 1465941 h 3052694"/>
              <a:gd name="connsiteX73" fmla="*/ 1000461 w 3970672"/>
              <a:gd name="connsiteY73" fmla="*/ 1417531 h 3052694"/>
              <a:gd name="connsiteX74" fmla="*/ 984324 w 3970672"/>
              <a:gd name="connsiteY74" fmla="*/ 1412153 h 3052694"/>
              <a:gd name="connsiteX75" fmla="*/ 968188 w 3970672"/>
              <a:gd name="connsiteY75" fmla="*/ 1401395 h 3052694"/>
              <a:gd name="connsiteX76" fmla="*/ 892884 w 3970672"/>
              <a:gd name="connsiteY76" fmla="*/ 1401395 h 3052694"/>
              <a:gd name="connsiteX77" fmla="*/ 871369 w 3970672"/>
              <a:gd name="connsiteY77" fmla="*/ 1417531 h 3052694"/>
              <a:gd name="connsiteX78" fmla="*/ 812202 w 3970672"/>
              <a:gd name="connsiteY78" fmla="*/ 1417531 h 3052694"/>
              <a:gd name="connsiteX79" fmla="*/ 796066 w 3970672"/>
              <a:gd name="connsiteY79" fmla="*/ 1331470 h 3052694"/>
              <a:gd name="connsiteX80" fmla="*/ 747656 w 3970672"/>
              <a:gd name="connsiteY80" fmla="*/ 1342228 h 3052694"/>
              <a:gd name="connsiteX81" fmla="*/ 736898 w 3970672"/>
              <a:gd name="connsiteY81" fmla="*/ 1358364 h 3052694"/>
              <a:gd name="connsiteX82" fmla="*/ 726141 w 3970672"/>
              <a:gd name="connsiteY82" fmla="*/ 1406774 h 3052694"/>
              <a:gd name="connsiteX83" fmla="*/ 710004 w 3970672"/>
              <a:gd name="connsiteY83" fmla="*/ 1417531 h 3052694"/>
              <a:gd name="connsiteX84" fmla="*/ 586291 w 3970672"/>
              <a:gd name="connsiteY84" fmla="*/ 1412153 h 3052694"/>
              <a:gd name="connsiteX85" fmla="*/ 570155 w 3970672"/>
              <a:gd name="connsiteY85" fmla="*/ 1406774 h 3052694"/>
              <a:gd name="connsiteX86" fmla="*/ 0 w 3970672"/>
              <a:gd name="connsiteY86" fmla="*/ 1396016 h 3052694"/>
              <a:gd name="connsiteX87" fmla="*/ 80682 w 3970672"/>
              <a:gd name="connsiteY87" fmla="*/ 1379880 h 3052694"/>
              <a:gd name="connsiteX88" fmla="*/ 290456 w 3970672"/>
              <a:gd name="connsiteY88" fmla="*/ 1390637 h 3052694"/>
              <a:gd name="connsiteX89" fmla="*/ 338866 w 3970672"/>
              <a:gd name="connsiteY89" fmla="*/ 1396016 h 3052694"/>
              <a:gd name="connsiteX90" fmla="*/ 371138 w 3970672"/>
              <a:gd name="connsiteY90" fmla="*/ 1401395 h 3052694"/>
              <a:gd name="connsiteX91" fmla="*/ 446442 w 3970672"/>
              <a:gd name="connsiteY91" fmla="*/ 1406774 h 3052694"/>
              <a:gd name="connsiteX92" fmla="*/ 462578 w 3970672"/>
              <a:gd name="connsiteY92" fmla="*/ 1412153 h 3052694"/>
              <a:gd name="connsiteX93" fmla="*/ 494851 w 3970672"/>
              <a:gd name="connsiteY93" fmla="*/ 1433668 h 3052694"/>
              <a:gd name="connsiteX94" fmla="*/ 478715 w 3970672"/>
              <a:gd name="connsiteY94" fmla="*/ 1465941 h 3052694"/>
              <a:gd name="connsiteX95" fmla="*/ 419548 w 3970672"/>
              <a:gd name="connsiteY95" fmla="*/ 1482077 h 3052694"/>
              <a:gd name="connsiteX96" fmla="*/ 333487 w 3970672"/>
              <a:gd name="connsiteY96" fmla="*/ 1487456 h 3052694"/>
              <a:gd name="connsiteX97" fmla="*/ 301214 w 3970672"/>
              <a:gd name="connsiteY97" fmla="*/ 1498214 h 3052694"/>
              <a:gd name="connsiteX98" fmla="*/ 285077 w 3970672"/>
              <a:gd name="connsiteY98" fmla="*/ 1503593 h 3052694"/>
              <a:gd name="connsiteX99" fmla="*/ 236668 w 3970672"/>
              <a:gd name="connsiteY99" fmla="*/ 1525108 h 3052694"/>
              <a:gd name="connsiteX100" fmla="*/ 215153 w 3970672"/>
              <a:gd name="connsiteY100" fmla="*/ 1530487 h 3052694"/>
              <a:gd name="connsiteX101" fmla="*/ 166743 w 3970672"/>
              <a:gd name="connsiteY101" fmla="*/ 1546623 h 3052694"/>
              <a:gd name="connsiteX102" fmla="*/ 150607 w 3970672"/>
              <a:gd name="connsiteY102" fmla="*/ 1552002 h 3052694"/>
              <a:gd name="connsiteX103" fmla="*/ 129091 w 3970672"/>
              <a:gd name="connsiteY103" fmla="*/ 1557381 h 3052694"/>
              <a:gd name="connsiteX104" fmla="*/ 118334 w 3970672"/>
              <a:gd name="connsiteY104" fmla="*/ 1820943 h 3052694"/>
              <a:gd name="connsiteX105" fmla="*/ 134470 w 3970672"/>
              <a:gd name="connsiteY105" fmla="*/ 1853216 h 3052694"/>
              <a:gd name="connsiteX106" fmla="*/ 150607 w 3970672"/>
              <a:gd name="connsiteY106" fmla="*/ 1917762 h 3052694"/>
              <a:gd name="connsiteX107" fmla="*/ 150607 w 3970672"/>
              <a:gd name="connsiteY107" fmla="*/ 1917762 h 3052694"/>
              <a:gd name="connsiteX108" fmla="*/ 155986 w 3970672"/>
              <a:gd name="connsiteY108" fmla="*/ 1944656 h 3052694"/>
              <a:gd name="connsiteX109" fmla="*/ 161364 w 3970672"/>
              <a:gd name="connsiteY109" fmla="*/ 1976929 h 3052694"/>
              <a:gd name="connsiteX110" fmla="*/ 172122 w 3970672"/>
              <a:gd name="connsiteY110" fmla="*/ 1998444 h 3052694"/>
              <a:gd name="connsiteX111" fmla="*/ 177501 w 3970672"/>
              <a:gd name="connsiteY111" fmla="*/ 2208218 h 3052694"/>
              <a:gd name="connsiteX112" fmla="*/ 188258 w 3970672"/>
              <a:gd name="connsiteY112" fmla="*/ 2251249 h 3052694"/>
              <a:gd name="connsiteX113" fmla="*/ 193637 w 3970672"/>
              <a:gd name="connsiteY113" fmla="*/ 2272764 h 3052694"/>
              <a:gd name="connsiteX114" fmla="*/ 225910 w 3970672"/>
              <a:gd name="connsiteY114" fmla="*/ 2278143 h 3052694"/>
              <a:gd name="connsiteX115" fmla="*/ 252804 w 3970672"/>
              <a:gd name="connsiteY115" fmla="*/ 2288901 h 3052694"/>
              <a:gd name="connsiteX116" fmla="*/ 285077 w 3970672"/>
              <a:gd name="connsiteY116" fmla="*/ 2310416 h 3052694"/>
              <a:gd name="connsiteX117" fmla="*/ 333487 w 3970672"/>
              <a:gd name="connsiteY117" fmla="*/ 2326553 h 3052694"/>
              <a:gd name="connsiteX118" fmla="*/ 349623 w 3970672"/>
              <a:gd name="connsiteY118" fmla="*/ 2331931 h 3052694"/>
              <a:gd name="connsiteX119" fmla="*/ 365760 w 3970672"/>
              <a:gd name="connsiteY119" fmla="*/ 2337310 h 3052694"/>
              <a:gd name="connsiteX120" fmla="*/ 387275 w 3970672"/>
              <a:gd name="connsiteY120" fmla="*/ 2342689 h 3052694"/>
              <a:gd name="connsiteX121" fmla="*/ 398033 w 3970672"/>
              <a:gd name="connsiteY121" fmla="*/ 2358825 h 3052694"/>
              <a:gd name="connsiteX122" fmla="*/ 414169 w 3970672"/>
              <a:gd name="connsiteY122" fmla="*/ 2364204 h 3052694"/>
              <a:gd name="connsiteX123" fmla="*/ 451821 w 3970672"/>
              <a:gd name="connsiteY123" fmla="*/ 2374962 h 3052694"/>
              <a:gd name="connsiteX124" fmla="*/ 467957 w 3970672"/>
              <a:gd name="connsiteY124" fmla="*/ 2385720 h 3052694"/>
              <a:gd name="connsiteX125" fmla="*/ 484094 w 3970672"/>
              <a:gd name="connsiteY125" fmla="*/ 2417993 h 3052694"/>
              <a:gd name="connsiteX126" fmla="*/ 516367 w 3970672"/>
              <a:gd name="connsiteY126" fmla="*/ 2434129 h 3052694"/>
              <a:gd name="connsiteX127" fmla="*/ 532503 w 3970672"/>
              <a:gd name="connsiteY127" fmla="*/ 2444887 h 3052694"/>
              <a:gd name="connsiteX128" fmla="*/ 570155 w 3970672"/>
              <a:gd name="connsiteY128" fmla="*/ 2407235 h 3052694"/>
              <a:gd name="connsiteX129" fmla="*/ 602428 w 3970672"/>
              <a:gd name="connsiteY129" fmla="*/ 2391098 h 3052694"/>
              <a:gd name="connsiteX130" fmla="*/ 645458 w 3970672"/>
              <a:gd name="connsiteY130" fmla="*/ 2401856 h 3052694"/>
              <a:gd name="connsiteX131" fmla="*/ 656216 w 3970672"/>
              <a:gd name="connsiteY131" fmla="*/ 2434129 h 3052694"/>
              <a:gd name="connsiteX132" fmla="*/ 672353 w 3970672"/>
              <a:gd name="connsiteY132" fmla="*/ 2493296 h 3052694"/>
              <a:gd name="connsiteX133" fmla="*/ 677731 w 3970672"/>
              <a:gd name="connsiteY133" fmla="*/ 2509433 h 3052694"/>
              <a:gd name="connsiteX134" fmla="*/ 693868 w 3970672"/>
              <a:gd name="connsiteY134" fmla="*/ 2525569 h 3052694"/>
              <a:gd name="connsiteX135" fmla="*/ 699247 w 3970672"/>
              <a:gd name="connsiteY135" fmla="*/ 2541705 h 3052694"/>
              <a:gd name="connsiteX136" fmla="*/ 736898 w 3970672"/>
              <a:gd name="connsiteY136" fmla="*/ 2557842 h 3052694"/>
              <a:gd name="connsiteX137" fmla="*/ 753035 w 3970672"/>
              <a:gd name="connsiteY137" fmla="*/ 2568600 h 3052694"/>
              <a:gd name="connsiteX138" fmla="*/ 763793 w 3970672"/>
              <a:gd name="connsiteY138" fmla="*/ 2584736 h 3052694"/>
              <a:gd name="connsiteX139" fmla="*/ 779929 w 3970672"/>
              <a:gd name="connsiteY139" fmla="*/ 2590115 h 3052694"/>
              <a:gd name="connsiteX140" fmla="*/ 806823 w 3970672"/>
              <a:gd name="connsiteY140" fmla="*/ 2611630 h 3052694"/>
              <a:gd name="connsiteX141" fmla="*/ 822960 w 3970672"/>
              <a:gd name="connsiteY141" fmla="*/ 2622388 h 3052694"/>
              <a:gd name="connsiteX142" fmla="*/ 925157 w 3970672"/>
              <a:gd name="connsiteY142" fmla="*/ 2638524 h 3052694"/>
              <a:gd name="connsiteX143" fmla="*/ 925157 w 3970672"/>
              <a:gd name="connsiteY143" fmla="*/ 2692313 h 3052694"/>
              <a:gd name="connsiteX144" fmla="*/ 914400 w 3970672"/>
              <a:gd name="connsiteY144" fmla="*/ 2713828 h 3052694"/>
              <a:gd name="connsiteX145" fmla="*/ 898263 w 3970672"/>
              <a:gd name="connsiteY145" fmla="*/ 2719207 h 3052694"/>
              <a:gd name="connsiteX146" fmla="*/ 871369 w 3970672"/>
              <a:gd name="connsiteY146" fmla="*/ 2746101 h 3052694"/>
              <a:gd name="connsiteX147" fmla="*/ 844475 w 3970672"/>
              <a:gd name="connsiteY147" fmla="*/ 2772995 h 3052694"/>
              <a:gd name="connsiteX148" fmla="*/ 839096 w 3970672"/>
              <a:gd name="connsiteY148" fmla="*/ 2789131 h 3052694"/>
              <a:gd name="connsiteX149" fmla="*/ 828338 w 3970672"/>
              <a:gd name="connsiteY149" fmla="*/ 2805268 h 3052694"/>
              <a:gd name="connsiteX150" fmla="*/ 833717 w 3970672"/>
              <a:gd name="connsiteY150" fmla="*/ 2907465 h 3052694"/>
              <a:gd name="connsiteX151" fmla="*/ 865990 w 3970672"/>
              <a:gd name="connsiteY151" fmla="*/ 2918223 h 3052694"/>
              <a:gd name="connsiteX152" fmla="*/ 935915 w 3970672"/>
              <a:gd name="connsiteY152" fmla="*/ 2923602 h 3052694"/>
              <a:gd name="connsiteX153" fmla="*/ 952051 w 3970672"/>
              <a:gd name="connsiteY153" fmla="*/ 2934360 h 3052694"/>
              <a:gd name="connsiteX154" fmla="*/ 1005840 w 3970672"/>
              <a:gd name="connsiteY154" fmla="*/ 2939738 h 3052694"/>
              <a:gd name="connsiteX155" fmla="*/ 1021976 w 3970672"/>
              <a:gd name="connsiteY155" fmla="*/ 2945117 h 3052694"/>
              <a:gd name="connsiteX156" fmla="*/ 1188720 w 3970672"/>
              <a:gd name="connsiteY156" fmla="*/ 2928981 h 3052694"/>
              <a:gd name="connsiteX157" fmla="*/ 1204856 w 3970672"/>
              <a:gd name="connsiteY157" fmla="*/ 2918223 h 3052694"/>
              <a:gd name="connsiteX158" fmla="*/ 1237129 w 3970672"/>
              <a:gd name="connsiteY158" fmla="*/ 2902087 h 3052694"/>
              <a:gd name="connsiteX159" fmla="*/ 1253266 w 3970672"/>
              <a:gd name="connsiteY159" fmla="*/ 2880571 h 3052694"/>
              <a:gd name="connsiteX160" fmla="*/ 1269402 w 3970672"/>
              <a:gd name="connsiteY160" fmla="*/ 2869814 h 3052694"/>
              <a:gd name="connsiteX161" fmla="*/ 1280160 w 3970672"/>
              <a:gd name="connsiteY161" fmla="*/ 2842920 h 3052694"/>
              <a:gd name="connsiteX162" fmla="*/ 1307054 w 3970672"/>
              <a:gd name="connsiteY162" fmla="*/ 2816025 h 3052694"/>
              <a:gd name="connsiteX163" fmla="*/ 1317811 w 3970672"/>
              <a:gd name="connsiteY163" fmla="*/ 2799889 h 3052694"/>
              <a:gd name="connsiteX164" fmla="*/ 1366221 w 3970672"/>
              <a:gd name="connsiteY164" fmla="*/ 2772995 h 3052694"/>
              <a:gd name="connsiteX165" fmla="*/ 1500691 w 3970672"/>
              <a:gd name="connsiteY165" fmla="*/ 2611630 h 3052694"/>
              <a:gd name="connsiteX166" fmla="*/ 1516828 w 3970672"/>
              <a:gd name="connsiteY166" fmla="*/ 2600873 h 3052694"/>
              <a:gd name="connsiteX167" fmla="*/ 1489934 w 3970672"/>
              <a:gd name="connsiteY167" fmla="*/ 2708449 h 3052694"/>
              <a:gd name="connsiteX168" fmla="*/ 1479176 w 3970672"/>
              <a:gd name="connsiteY168" fmla="*/ 2746101 h 3052694"/>
              <a:gd name="connsiteX169" fmla="*/ 1484555 w 3970672"/>
              <a:gd name="connsiteY169" fmla="*/ 2842920 h 3052694"/>
              <a:gd name="connsiteX170" fmla="*/ 1538343 w 3970672"/>
              <a:gd name="connsiteY170" fmla="*/ 2848298 h 3052694"/>
              <a:gd name="connsiteX171" fmla="*/ 1554480 w 3970672"/>
              <a:gd name="connsiteY171" fmla="*/ 2859056 h 3052694"/>
              <a:gd name="connsiteX172" fmla="*/ 1597510 w 3970672"/>
              <a:gd name="connsiteY172" fmla="*/ 2864435 h 3052694"/>
              <a:gd name="connsiteX173" fmla="*/ 1635162 w 3970672"/>
              <a:gd name="connsiteY173" fmla="*/ 2859056 h 3052694"/>
              <a:gd name="connsiteX174" fmla="*/ 1645920 w 3970672"/>
              <a:gd name="connsiteY174" fmla="*/ 2842920 h 3052694"/>
              <a:gd name="connsiteX175" fmla="*/ 1672814 w 3970672"/>
              <a:gd name="connsiteY175" fmla="*/ 2810647 h 3052694"/>
              <a:gd name="connsiteX176" fmla="*/ 1678193 w 3970672"/>
              <a:gd name="connsiteY176" fmla="*/ 2794510 h 3052694"/>
              <a:gd name="connsiteX177" fmla="*/ 1748117 w 3970672"/>
              <a:gd name="connsiteY177" fmla="*/ 2789131 h 3052694"/>
              <a:gd name="connsiteX178" fmla="*/ 1737360 w 3970672"/>
              <a:gd name="connsiteY178" fmla="*/ 2826783 h 3052694"/>
              <a:gd name="connsiteX179" fmla="*/ 1726602 w 3970672"/>
              <a:gd name="connsiteY179" fmla="*/ 2859056 h 3052694"/>
              <a:gd name="connsiteX180" fmla="*/ 1748117 w 3970672"/>
              <a:gd name="connsiteY180" fmla="*/ 2864435 h 3052694"/>
              <a:gd name="connsiteX181" fmla="*/ 1769633 w 3970672"/>
              <a:gd name="connsiteY181" fmla="*/ 2859056 h 3052694"/>
              <a:gd name="connsiteX182" fmla="*/ 1812663 w 3970672"/>
              <a:gd name="connsiteY182" fmla="*/ 2842920 h 3052694"/>
              <a:gd name="connsiteX183" fmla="*/ 1855694 w 3970672"/>
              <a:gd name="connsiteY183" fmla="*/ 2837541 h 3052694"/>
              <a:gd name="connsiteX184" fmla="*/ 1893346 w 3970672"/>
              <a:gd name="connsiteY184" fmla="*/ 2821404 h 3052694"/>
              <a:gd name="connsiteX185" fmla="*/ 1909482 w 3970672"/>
              <a:gd name="connsiteY185" fmla="*/ 2799889 h 3052694"/>
              <a:gd name="connsiteX186" fmla="*/ 1941755 w 3970672"/>
              <a:gd name="connsiteY186" fmla="*/ 2783753 h 3052694"/>
              <a:gd name="connsiteX187" fmla="*/ 1952513 w 3970672"/>
              <a:gd name="connsiteY187" fmla="*/ 2805268 h 3052694"/>
              <a:gd name="connsiteX188" fmla="*/ 1957891 w 3970672"/>
              <a:gd name="connsiteY188" fmla="*/ 2896708 h 3052694"/>
              <a:gd name="connsiteX189" fmla="*/ 2011680 w 3970672"/>
              <a:gd name="connsiteY189" fmla="*/ 2912844 h 3052694"/>
              <a:gd name="connsiteX190" fmla="*/ 2103120 w 3970672"/>
              <a:gd name="connsiteY190" fmla="*/ 2918223 h 3052694"/>
              <a:gd name="connsiteX191" fmla="*/ 2130014 w 3970672"/>
              <a:gd name="connsiteY191" fmla="*/ 2912844 h 3052694"/>
              <a:gd name="connsiteX192" fmla="*/ 2135393 w 3970672"/>
              <a:gd name="connsiteY192" fmla="*/ 2891329 h 3052694"/>
              <a:gd name="connsiteX193" fmla="*/ 2151529 w 3970672"/>
              <a:gd name="connsiteY193" fmla="*/ 2880571 h 3052694"/>
              <a:gd name="connsiteX194" fmla="*/ 2162287 w 3970672"/>
              <a:gd name="connsiteY194" fmla="*/ 2832162 h 3052694"/>
              <a:gd name="connsiteX195" fmla="*/ 2189181 w 3970672"/>
              <a:gd name="connsiteY195" fmla="*/ 2794510 h 3052694"/>
              <a:gd name="connsiteX196" fmla="*/ 2205317 w 3970672"/>
              <a:gd name="connsiteY196" fmla="*/ 2756858 h 3052694"/>
              <a:gd name="connsiteX197" fmla="*/ 2216075 w 3970672"/>
              <a:gd name="connsiteY197" fmla="*/ 2740722 h 3052694"/>
              <a:gd name="connsiteX198" fmla="*/ 2248348 w 3970672"/>
              <a:gd name="connsiteY198" fmla="*/ 2729964 h 3052694"/>
              <a:gd name="connsiteX199" fmla="*/ 2296757 w 3970672"/>
              <a:gd name="connsiteY199" fmla="*/ 2703070 h 3052694"/>
              <a:gd name="connsiteX200" fmla="*/ 2323651 w 3970672"/>
              <a:gd name="connsiteY200" fmla="*/ 2670797 h 3052694"/>
              <a:gd name="connsiteX201" fmla="*/ 2329030 w 3970672"/>
              <a:gd name="connsiteY201" fmla="*/ 2654661 h 3052694"/>
              <a:gd name="connsiteX202" fmla="*/ 2345167 w 3970672"/>
              <a:gd name="connsiteY202" fmla="*/ 2649282 h 3052694"/>
              <a:gd name="connsiteX203" fmla="*/ 2372061 w 3970672"/>
              <a:gd name="connsiteY203" fmla="*/ 2638524 h 3052694"/>
              <a:gd name="connsiteX204" fmla="*/ 2388197 w 3970672"/>
              <a:gd name="connsiteY204" fmla="*/ 2633145 h 3052694"/>
              <a:gd name="connsiteX205" fmla="*/ 2415091 w 3970672"/>
              <a:gd name="connsiteY205" fmla="*/ 2622388 h 3052694"/>
              <a:gd name="connsiteX206" fmla="*/ 2501153 w 3970672"/>
              <a:gd name="connsiteY206" fmla="*/ 2633145 h 3052694"/>
              <a:gd name="connsiteX207" fmla="*/ 2533426 w 3970672"/>
              <a:gd name="connsiteY207" fmla="*/ 2654661 h 3052694"/>
              <a:gd name="connsiteX208" fmla="*/ 2549562 w 3970672"/>
              <a:gd name="connsiteY208" fmla="*/ 2665418 h 3052694"/>
              <a:gd name="connsiteX209" fmla="*/ 2587214 w 3970672"/>
              <a:gd name="connsiteY209" fmla="*/ 2692313 h 3052694"/>
              <a:gd name="connsiteX210" fmla="*/ 2603350 w 3970672"/>
              <a:gd name="connsiteY210" fmla="*/ 2697691 h 3052694"/>
              <a:gd name="connsiteX211" fmla="*/ 2619487 w 3970672"/>
              <a:gd name="connsiteY211" fmla="*/ 2703070 h 3052694"/>
              <a:gd name="connsiteX212" fmla="*/ 2646381 w 3970672"/>
              <a:gd name="connsiteY212" fmla="*/ 2794510 h 3052694"/>
              <a:gd name="connsiteX213" fmla="*/ 2678654 w 3970672"/>
              <a:gd name="connsiteY213" fmla="*/ 2821404 h 3052694"/>
              <a:gd name="connsiteX214" fmla="*/ 2710927 w 3970672"/>
              <a:gd name="connsiteY214" fmla="*/ 2837541 h 3052694"/>
              <a:gd name="connsiteX215" fmla="*/ 2732442 w 3970672"/>
              <a:gd name="connsiteY215" fmla="*/ 2885950 h 3052694"/>
              <a:gd name="connsiteX216" fmla="*/ 2737821 w 3970672"/>
              <a:gd name="connsiteY216" fmla="*/ 2907465 h 3052694"/>
              <a:gd name="connsiteX217" fmla="*/ 2753957 w 3970672"/>
              <a:gd name="connsiteY217" fmla="*/ 2912844 h 3052694"/>
              <a:gd name="connsiteX218" fmla="*/ 2807746 w 3970672"/>
              <a:gd name="connsiteY218" fmla="*/ 2923602 h 3052694"/>
              <a:gd name="connsiteX219" fmla="*/ 2823882 w 3970672"/>
              <a:gd name="connsiteY219" fmla="*/ 2955875 h 3052694"/>
              <a:gd name="connsiteX220" fmla="*/ 2829261 w 3970672"/>
              <a:gd name="connsiteY220" fmla="*/ 2982769 h 3052694"/>
              <a:gd name="connsiteX221" fmla="*/ 2861534 w 3970672"/>
              <a:gd name="connsiteY221" fmla="*/ 3004284 h 3052694"/>
              <a:gd name="connsiteX222" fmla="*/ 2947595 w 3970672"/>
              <a:gd name="connsiteY222" fmla="*/ 2998905 h 3052694"/>
              <a:gd name="connsiteX223" fmla="*/ 2969110 w 3970672"/>
              <a:gd name="connsiteY223" fmla="*/ 2988148 h 3052694"/>
              <a:gd name="connsiteX224" fmla="*/ 3044414 w 3970672"/>
              <a:gd name="connsiteY224" fmla="*/ 2993527 h 3052694"/>
              <a:gd name="connsiteX225" fmla="*/ 3055171 w 3970672"/>
              <a:gd name="connsiteY225" fmla="*/ 3009663 h 3052694"/>
              <a:gd name="connsiteX226" fmla="*/ 3065929 w 3970672"/>
              <a:gd name="connsiteY226" fmla="*/ 3031178 h 3052694"/>
              <a:gd name="connsiteX227" fmla="*/ 3092823 w 3970672"/>
              <a:gd name="connsiteY227" fmla="*/ 3041936 h 3052694"/>
              <a:gd name="connsiteX228" fmla="*/ 3108960 w 3970672"/>
              <a:gd name="connsiteY228" fmla="*/ 3052694 h 3052694"/>
              <a:gd name="connsiteX229" fmla="*/ 3189642 w 3970672"/>
              <a:gd name="connsiteY229" fmla="*/ 3047315 h 3052694"/>
              <a:gd name="connsiteX230" fmla="*/ 3200400 w 3970672"/>
              <a:gd name="connsiteY230" fmla="*/ 3020421 h 3052694"/>
              <a:gd name="connsiteX231" fmla="*/ 3216536 w 3970672"/>
              <a:gd name="connsiteY231" fmla="*/ 3009663 h 3052694"/>
              <a:gd name="connsiteX232" fmla="*/ 3232673 w 3970672"/>
              <a:gd name="connsiteY232" fmla="*/ 2955875 h 3052694"/>
              <a:gd name="connsiteX233" fmla="*/ 3238051 w 3970672"/>
              <a:gd name="connsiteY233" fmla="*/ 2934360 h 3052694"/>
              <a:gd name="connsiteX234" fmla="*/ 3254188 w 3970672"/>
              <a:gd name="connsiteY234" fmla="*/ 2918223 h 3052694"/>
              <a:gd name="connsiteX235" fmla="*/ 3264946 w 3970672"/>
              <a:gd name="connsiteY235" fmla="*/ 2902087 h 3052694"/>
              <a:gd name="connsiteX236" fmla="*/ 3281082 w 3970672"/>
              <a:gd name="connsiteY236" fmla="*/ 2864435 h 3052694"/>
              <a:gd name="connsiteX237" fmla="*/ 3302597 w 3970672"/>
              <a:gd name="connsiteY237" fmla="*/ 2848298 h 3052694"/>
              <a:gd name="connsiteX238" fmla="*/ 3307976 w 3970672"/>
              <a:gd name="connsiteY238" fmla="*/ 2821404 h 3052694"/>
              <a:gd name="connsiteX239" fmla="*/ 3313355 w 3970672"/>
              <a:gd name="connsiteY239" fmla="*/ 2783753 h 3052694"/>
              <a:gd name="connsiteX240" fmla="*/ 3324113 w 3970672"/>
              <a:gd name="connsiteY240" fmla="*/ 2767616 h 3052694"/>
              <a:gd name="connsiteX241" fmla="*/ 3334870 w 3970672"/>
              <a:gd name="connsiteY241" fmla="*/ 2724585 h 3052694"/>
              <a:gd name="connsiteX242" fmla="*/ 3345628 w 3970672"/>
              <a:gd name="connsiteY242" fmla="*/ 2708449 h 3052694"/>
              <a:gd name="connsiteX243" fmla="*/ 3361764 w 3970672"/>
              <a:gd name="connsiteY243" fmla="*/ 2670797 h 3052694"/>
              <a:gd name="connsiteX244" fmla="*/ 3367143 w 3970672"/>
              <a:gd name="connsiteY244" fmla="*/ 2654661 h 3052694"/>
              <a:gd name="connsiteX245" fmla="*/ 3372522 w 3970672"/>
              <a:gd name="connsiteY245" fmla="*/ 2633145 h 3052694"/>
              <a:gd name="connsiteX246" fmla="*/ 3388658 w 3970672"/>
              <a:gd name="connsiteY246" fmla="*/ 2622388 h 3052694"/>
              <a:gd name="connsiteX247" fmla="*/ 3399416 w 3970672"/>
              <a:gd name="connsiteY247" fmla="*/ 2606251 h 3052694"/>
              <a:gd name="connsiteX248" fmla="*/ 3415553 w 3970672"/>
              <a:gd name="connsiteY248" fmla="*/ 2579357 h 3052694"/>
              <a:gd name="connsiteX249" fmla="*/ 3437068 w 3970672"/>
              <a:gd name="connsiteY249" fmla="*/ 2568600 h 3052694"/>
              <a:gd name="connsiteX250" fmla="*/ 3453204 w 3970672"/>
              <a:gd name="connsiteY250" fmla="*/ 2547084 h 3052694"/>
              <a:gd name="connsiteX251" fmla="*/ 3474720 w 3970672"/>
              <a:gd name="connsiteY251" fmla="*/ 2530948 h 3052694"/>
              <a:gd name="connsiteX252" fmla="*/ 3496235 w 3970672"/>
              <a:gd name="connsiteY252" fmla="*/ 2471781 h 3052694"/>
              <a:gd name="connsiteX253" fmla="*/ 3517750 w 3970672"/>
              <a:gd name="connsiteY253" fmla="*/ 2455644 h 3052694"/>
              <a:gd name="connsiteX254" fmla="*/ 3528508 w 3970672"/>
              <a:gd name="connsiteY254" fmla="*/ 2417993 h 3052694"/>
              <a:gd name="connsiteX255" fmla="*/ 3523129 w 3970672"/>
              <a:gd name="connsiteY255" fmla="*/ 2353447 h 3052694"/>
              <a:gd name="connsiteX256" fmla="*/ 3512371 w 3970672"/>
              <a:gd name="connsiteY256" fmla="*/ 2331931 h 3052694"/>
              <a:gd name="connsiteX257" fmla="*/ 3474720 w 3970672"/>
              <a:gd name="connsiteY257" fmla="*/ 2310416 h 3052694"/>
              <a:gd name="connsiteX258" fmla="*/ 3480098 w 3970672"/>
              <a:gd name="connsiteY258" fmla="*/ 2272764 h 3052694"/>
              <a:gd name="connsiteX259" fmla="*/ 3496235 w 3970672"/>
              <a:gd name="connsiteY259" fmla="*/ 2256628 h 3052694"/>
              <a:gd name="connsiteX260" fmla="*/ 3506993 w 3970672"/>
              <a:gd name="connsiteY260" fmla="*/ 2240491 h 3052694"/>
              <a:gd name="connsiteX261" fmla="*/ 3539266 w 3970672"/>
              <a:gd name="connsiteY261" fmla="*/ 2229734 h 3052694"/>
              <a:gd name="connsiteX262" fmla="*/ 3576917 w 3970672"/>
              <a:gd name="connsiteY262" fmla="*/ 2218976 h 3052694"/>
              <a:gd name="connsiteX263" fmla="*/ 3582296 w 3970672"/>
              <a:gd name="connsiteY263" fmla="*/ 2202840 h 3052694"/>
              <a:gd name="connsiteX264" fmla="*/ 3603811 w 3970672"/>
              <a:gd name="connsiteY264" fmla="*/ 2197461 h 3052694"/>
              <a:gd name="connsiteX265" fmla="*/ 3636084 w 3970672"/>
              <a:gd name="connsiteY265" fmla="*/ 2186703 h 3052694"/>
              <a:gd name="connsiteX266" fmla="*/ 3652221 w 3970672"/>
              <a:gd name="connsiteY266" fmla="*/ 2181324 h 3052694"/>
              <a:gd name="connsiteX267" fmla="*/ 3668357 w 3970672"/>
              <a:gd name="connsiteY267" fmla="*/ 2170567 h 3052694"/>
              <a:gd name="connsiteX268" fmla="*/ 3673736 w 3970672"/>
              <a:gd name="connsiteY268" fmla="*/ 2057611 h 3052694"/>
              <a:gd name="connsiteX269" fmla="*/ 3695251 w 3970672"/>
              <a:gd name="connsiteY269" fmla="*/ 2046854 h 3052694"/>
              <a:gd name="connsiteX270" fmla="*/ 3722146 w 3970672"/>
              <a:gd name="connsiteY270" fmla="*/ 2019960 h 3052694"/>
              <a:gd name="connsiteX271" fmla="*/ 3743661 w 3970672"/>
              <a:gd name="connsiteY271" fmla="*/ 2014581 h 3052694"/>
              <a:gd name="connsiteX272" fmla="*/ 3759797 w 3970672"/>
              <a:gd name="connsiteY272" fmla="*/ 2009202 h 3052694"/>
              <a:gd name="connsiteX273" fmla="*/ 3829722 w 3970672"/>
              <a:gd name="connsiteY273" fmla="*/ 1998444 h 3052694"/>
              <a:gd name="connsiteX274" fmla="*/ 3840480 w 3970672"/>
              <a:gd name="connsiteY274" fmla="*/ 1982308 h 3052694"/>
              <a:gd name="connsiteX275" fmla="*/ 3872753 w 3970672"/>
              <a:gd name="connsiteY275" fmla="*/ 1960793 h 3052694"/>
              <a:gd name="connsiteX276" fmla="*/ 3878131 w 3970672"/>
              <a:gd name="connsiteY276" fmla="*/ 1939277 h 3052694"/>
              <a:gd name="connsiteX277" fmla="*/ 3883510 w 3970672"/>
              <a:gd name="connsiteY277" fmla="*/ 1880110 h 3052694"/>
              <a:gd name="connsiteX278" fmla="*/ 3899647 w 3970672"/>
              <a:gd name="connsiteY278" fmla="*/ 1858595 h 3052694"/>
              <a:gd name="connsiteX279" fmla="*/ 3964193 w 3970672"/>
              <a:gd name="connsiteY279" fmla="*/ 1831701 h 3052694"/>
              <a:gd name="connsiteX280" fmla="*/ 3964193 w 3970672"/>
              <a:gd name="connsiteY280" fmla="*/ 1664957 h 3052694"/>
              <a:gd name="connsiteX281" fmla="*/ 3931920 w 3970672"/>
              <a:gd name="connsiteY281" fmla="*/ 1632684 h 3052694"/>
              <a:gd name="connsiteX282" fmla="*/ 3910404 w 3970672"/>
              <a:gd name="connsiteY282" fmla="*/ 1627305 h 3052694"/>
              <a:gd name="connsiteX283" fmla="*/ 3894268 w 3970672"/>
              <a:gd name="connsiteY283" fmla="*/ 1611169 h 3052694"/>
              <a:gd name="connsiteX284" fmla="*/ 3878131 w 3970672"/>
              <a:gd name="connsiteY284" fmla="*/ 1605790 h 3052694"/>
              <a:gd name="connsiteX285" fmla="*/ 3867374 w 3970672"/>
              <a:gd name="connsiteY285" fmla="*/ 1584275 h 3052694"/>
              <a:gd name="connsiteX286" fmla="*/ 3861995 w 3970672"/>
              <a:gd name="connsiteY286" fmla="*/ 1535865 h 3052694"/>
              <a:gd name="connsiteX287" fmla="*/ 3835101 w 3970672"/>
              <a:gd name="connsiteY287" fmla="*/ 1541244 h 3052694"/>
              <a:gd name="connsiteX288" fmla="*/ 3824343 w 3970672"/>
              <a:gd name="connsiteY288" fmla="*/ 1557381 h 3052694"/>
              <a:gd name="connsiteX289" fmla="*/ 3808207 w 3970672"/>
              <a:gd name="connsiteY289" fmla="*/ 1573517 h 3052694"/>
              <a:gd name="connsiteX290" fmla="*/ 3770555 w 3970672"/>
              <a:gd name="connsiteY290" fmla="*/ 1616548 h 3052694"/>
              <a:gd name="connsiteX291" fmla="*/ 3732903 w 3970672"/>
              <a:gd name="connsiteY291" fmla="*/ 1654200 h 3052694"/>
              <a:gd name="connsiteX292" fmla="*/ 3641463 w 3970672"/>
              <a:gd name="connsiteY292" fmla="*/ 1659578 h 3052694"/>
              <a:gd name="connsiteX293" fmla="*/ 3625327 w 3970672"/>
              <a:gd name="connsiteY293" fmla="*/ 1664957 h 3052694"/>
              <a:gd name="connsiteX294" fmla="*/ 3474720 w 3970672"/>
              <a:gd name="connsiteY294" fmla="*/ 1654200 h 3052694"/>
              <a:gd name="connsiteX295" fmla="*/ 3463962 w 3970672"/>
              <a:gd name="connsiteY295" fmla="*/ 1638063 h 3052694"/>
              <a:gd name="connsiteX296" fmla="*/ 3458583 w 3970672"/>
              <a:gd name="connsiteY296" fmla="*/ 1621927 h 3052694"/>
              <a:gd name="connsiteX297" fmla="*/ 3442447 w 3970672"/>
              <a:gd name="connsiteY297" fmla="*/ 1611169 h 3052694"/>
              <a:gd name="connsiteX298" fmla="*/ 3437068 w 3970672"/>
              <a:gd name="connsiteY298" fmla="*/ 1589654 h 3052694"/>
              <a:gd name="connsiteX299" fmla="*/ 3388658 w 3970672"/>
              <a:gd name="connsiteY299" fmla="*/ 1568138 h 3052694"/>
              <a:gd name="connsiteX300" fmla="*/ 3286461 w 3970672"/>
              <a:gd name="connsiteY300" fmla="*/ 1541244 h 3052694"/>
              <a:gd name="connsiteX301" fmla="*/ 3264946 w 3970672"/>
              <a:gd name="connsiteY301" fmla="*/ 1525108 h 3052694"/>
              <a:gd name="connsiteX302" fmla="*/ 3275703 w 3970672"/>
              <a:gd name="connsiteY302" fmla="*/ 1449804 h 3052694"/>
              <a:gd name="connsiteX303" fmla="*/ 3281082 w 3970672"/>
              <a:gd name="connsiteY303" fmla="*/ 1433668 h 3052694"/>
              <a:gd name="connsiteX304" fmla="*/ 3297218 w 3970672"/>
              <a:gd name="connsiteY304" fmla="*/ 1352985 h 3052694"/>
              <a:gd name="connsiteX305" fmla="*/ 3302597 w 3970672"/>
              <a:gd name="connsiteY305" fmla="*/ 1326091 h 3052694"/>
              <a:gd name="connsiteX306" fmla="*/ 3318734 w 3970672"/>
              <a:gd name="connsiteY306" fmla="*/ 1309955 h 3052694"/>
              <a:gd name="connsiteX307" fmla="*/ 3340249 w 3970672"/>
              <a:gd name="connsiteY307" fmla="*/ 1256167 h 3052694"/>
              <a:gd name="connsiteX308" fmla="*/ 3324113 w 3970672"/>
              <a:gd name="connsiteY308" fmla="*/ 782830 h 3052694"/>
              <a:gd name="connsiteX309" fmla="*/ 3318734 w 3970672"/>
              <a:gd name="connsiteY309" fmla="*/ 750557 h 3052694"/>
              <a:gd name="connsiteX310" fmla="*/ 3291840 w 3970672"/>
              <a:gd name="connsiteY310" fmla="*/ 680633 h 3052694"/>
              <a:gd name="connsiteX311" fmla="*/ 3264946 w 3970672"/>
              <a:gd name="connsiteY311" fmla="*/ 610708 h 3052694"/>
              <a:gd name="connsiteX312" fmla="*/ 3248809 w 3970672"/>
              <a:gd name="connsiteY312" fmla="*/ 530025 h 3052694"/>
              <a:gd name="connsiteX313" fmla="*/ 3243430 w 3970672"/>
              <a:gd name="connsiteY313" fmla="*/ 497753 h 3052694"/>
              <a:gd name="connsiteX314" fmla="*/ 3232673 w 3970672"/>
              <a:gd name="connsiteY314" fmla="*/ 465480 h 3052694"/>
              <a:gd name="connsiteX315" fmla="*/ 3211157 w 3970672"/>
              <a:gd name="connsiteY315" fmla="*/ 433207 h 3052694"/>
              <a:gd name="connsiteX316" fmla="*/ 3205778 w 3970672"/>
              <a:gd name="connsiteY316" fmla="*/ 411691 h 3052694"/>
              <a:gd name="connsiteX317" fmla="*/ 3200400 w 3970672"/>
              <a:gd name="connsiteY317" fmla="*/ 395555 h 3052694"/>
              <a:gd name="connsiteX318" fmla="*/ 3195021 w 3970672"/>
              <a:gd name="connsiteY318" fmla="*/ 422449 h 3052694"/>
              <a:gd name="connsiteX319" fmla="*/ 3211157 w 3970672"/>
              <a:gd name="connsiteY319" fmla="*/ 621465 h 3052694"/>
              <a:gd name="connsiteX320" fmla="*/ 3221915 w 3970672"/>
              <a:gd name="connsiteY320" fmla="*/ 637602 h 3052694"/>
              <a:gd name="connsiteX321" fmla="*/ 3248809 w 3970672"/>
              <a:gd name="connsiteY321" fmla="*/ 707527 h 3052694"/>
              <a:gd name="connsiteX322" fmla="*/ 3264946 w 3970672"/>
              <a:gd name="connsiteY322" fmla="*/ 734421 h 3052694"/>
              <a:gd name="connsiteX323" fmla="*/ 3286461 w 3970672"/>
              <a:gd name="connsiteY323" fmla="*/ 777451 h 3052694"/>
              <a:gd name="connsiteX324" fmla="*/ 3291840 w 3970672"/>
              <a:gd name="connsiteY324" fmla="*/ 1148590 h 3052694"/>
              <a:gd name="connsiteX325" fmla="*/ 3302597 w 3970672"/>
              <a:gd name="connsiteY325" fmla="*/ 1164727 h 3052694"/>
              <a:gd name="connsiteX326" fmla="*/ 3307976 w 3970672"/>
              <a:gd name="connsiteY326" fmla="*/ 1180863 h 3052694"/>
              <a:gd name="connsiteX327" fmla="*/ 3205778 w 3970672"/>
              <a:gd name="connsiteY327" fmla="*/ 1180863 h 3052694"/>
              <a:gd name="connsiteX328" fmla="*/ 3189642 w 3970672"/>
              <a:gd name="connsiteY328" fmla="*/ 1170105 h 3052694"/>
              <a:gd name="connsiteX329" fmla="*/ 3178884 w 3970672"/>
              <a:gd name="connsiteY329" fmla="*/ 1137833 h 3052694"/>
              <a:gd name="connsiteX330" fmla="*/ 3173506 w 3970672"/>
              <a:gd name="connsiteY330" fmla="*/ 1116317 h 3052694"/>
              <a:gd name="connsiteX331" fmla="*/ 3157369 w 3970672"/>
              <a:gd name="connsiteY331" fmla="*/ 1105560 h 3052694"/>
              <a:gd name="connsiteX332" fmla="*/ 3141233 w 3970672"/>
              <a:gd name="connsiteY332" fmla="*/ 1089423 h 3052694"/>
              <a:gd name="connsiteX333" fmla="*/ 3130475 w 3970672"/>
              <a:gd name="connsiteY333" fmla="*/ 1067908 h 3052694"/>
              <a:gd name="connsiteX334" fmla="*/ 3108960 w 3970672"/>
              <a:gd name="connsiteY334" fmla="*/ 1062529 h 3052694"/>
              <a:gd name="connsiteX335" fmla="*/ 3092823 w 3970672"/>
              <a:gd name="connsiteY335" fmla="*/ 1057150 h 3052694"/>
              <a:gd name="connsiteX336" fmla="*/ 3039035 w 3970672"/>
              <a:gd name="connsiteY336" fmla="*/ 1062529 h 3052694"/>
              <a:gd name="connsiteX337" fmla="*/ 3022898 w 3970672"/>
              <a:gd name="connsiteY337" fmla="*/ 1078665 h 3052694"/>
              <a:gd name="connsiteX338" fmla="*/ 3001383 w 3970672"/>
              <a:gd name="connsiteY338" fmla="*/ 1094802 h 3052694"/>
              <a:gd name="connsiteX339" fmla="*/ 2985247 w 3970672"/>
              <a:gd name="connsiteY339" fmla="*/ 1105560 h 3052694"/>
              <a:gd name="connsiteX340" fmla="*/ 2969110 w 3970672"/>
              <a:gd name="connsiteY340" fmla="*/ 1121696 h 3052694"/>
              <a:gd name="connsiteX341" fmla="*/ 2936837 w 3970672"/>
              <a:gd name="connsiteY341" fmla="*/ 1132454 h 3052694"/>
              <a:gd name="connsiteX342" fmla="*/ 2877670 w 3970672"/>
              <a:gd name="connsiteY342" fmla="*/ 1143211 h 3052694"/>
              <a:gd name="connsiteX343" fmla="*/ 2829261 w 3970672"/>
              <a:gd name="connsiteY343" fmla="*/ 1170105 h 3052694"/>
              <a:gd name="connsiteX344" fmla="*/ 2807746 w 3970672"/>
              <a:gd name="connsiteY344" fmla="*/ 1175484 h 3052694"/>
              <a:gd name="connsiteX345" fmla="*/ 2786230 w 3970672"/>
              <a:gd name="connsiteY345" fmla="*/ 1170105 h 3052694"/>
              <a:gd name="connsiteX346" fmla="*/ 2796988 w 3970672"/>
              <a:gd name="connsiteY346" fmla="*/ 1137833 h 3052694"/>
              <a:gd name="connsiteX347" fmla="*/ 2829261 w 3970672"/>
              <a:gd name="connsiteY347" fmla="*/ 1094802 h 3052694"/>
              <a:gd name="connsiteX348" fmla="*/ 2850776 w 3970672"/>
              <a:gd name="connsiteY348" fmla="*/ 1067908 h 3052694"/>
              <a:gd name="connsiteX349" fmla="*/ 2877670 w 3970672"/>
              <a:gd name="connsiteY349" fmla="*/ 1024877 h 3052694"/>
              <a:gd name="connsiteX350" fmla="*/ 2899186 w 3970672"/>
              <a:gd name="connsiteY350" fmla="*/ 1008741 h 3052694"/>
              <a:gd name="connsiteX351" fmla="*/ 2926080 w 3970672"/>
              <a:gd name="connsiteY351" fmla="*/ 971089 h 3052694"/>
              <a:gd name="connsiteX352" fmla="*/ 2942216 w 3970672"/>
              <a:gd name="connsiteY352" fmla="*/ 928058 h 3052694"/>
              <a:gd name="connsiteX353" fmla="*/ 2947595 w 3970672"/>
              <a:gd name="connsiteY353" fmla="*/ 906543 h 3052694"/>
              <a:gd name="connsiteX354" fmla="*/ 2958353 w 3970672"/>
              <a:gd name="connsiteY354" fmla="*/ 885028 h 3052694"/>
              <a:gd name="connsiteX355" fmla="*/ 2963731 w 3970672"/>
              <a:gd name="connsiteY355" fmla="*/ 858134 h 3052694"/>
              <a:gd name="connsiteX356" fmla="*/ 2974489 w 3970672"/>
              <a:gd name="connsiteY356" fmla="*/ 841997 h 3052694"/>
              <a:gd name="connsiteX357" fmla="*/ 3006762 w 3970672"/>
              <a:gd name="connsiteY357" fmla="*/ 809724 h 3052694"/>
              <a:gd name="connsiteX358" fmla="*/ 3017520 w 3970672"/>
              <a:gd name="connsiteY358" fmla="*/ 712905 h 3052694"/>
              <a:gd name="connsiteX359" fmla="*/ 3028277 w 3970672"/>
              <a:gd name="connsiteY359" fmla="*/ 696769 h 3052694"/>
              <a:gd name="connsiteX360" fmla="*/ 3033656 w 3970672"/>
              <a:gd name="connsiteY360" fmla="*/ 669875 h 3052694"/>
              <a:gd name="connsiteX361" fmla="*/ 3055171 w 3970672"/>
              <a:gd name="connsiteY361" fmla="*/ 637602 h 3052694"/>
              <a:gd name="connsiteX362" fmla="*/ 3060550 w 3970672"/>
              <a:gd name="connsiteY362" fmla="*/ 621465 h 3052694"/>
              <a:gd name="connsiteX363" fmla="*/ 3092823 w 3970672"/>
              <a:gd name="connsiteY363" fmla="*/ 438585 h 3052694"/>
              <a:gd name="connsiteX364" fmla="*/ 3098202 w 3970672"/>
              <a:gd name="connsiteY364" fmla="*/ 8280 h 3052694"/>
              <a:gd name="connsiteX365" fmla="*/ 3146611 w 3970672"/>
              <a:gd name="connsiteY365" fmla="*/ 185781 h 3052694"/>
              <a:gd name="connsiteX366" fmla="*/ 3146611 w 3970672"/>
              <a:gd name="connsiteY366" fmla="*/ 234190 h 3052694"/>
              <a:gd name="connsiteX0" fmla="*/ 3071308 w 3970672"/>
              <a:gd name="connsiteY0" fmla="*/ 281886 h 2885237"/>
              <a:gd name="connsiteX1" fmla="*/ 3044414 w 3970672"/>
              <a:gd name="connsiteY1" fmla="*/ 287265 h 2885237"/>
              <a:gd name="connsiteX2" fmla="*/ 3012141 w 3970672"/>
              <a:gd name="connsiteY2" fmla="*/ 303401 h 2885237"/>
              <a:gd name="connsiteX3" fmla="*/ 2979868 w 3970672"/>
              <a:gd name="connsiteY3" fmla="*/ 308780 h 2885237"/>
              <a:gd name="connsiteX4" fmla="*/ 2958353 w 3970672"/>
              <a:gd name="connsiteY4" fmla="*/ 314159 h 2885237"/>
              <a:gd name="connsiteX5" fmla="*/ 2926080 w 3970672"/>
              <a:gd name="connsiteY5" fmla="*/ 335674 h 2885237"/>
              <a:gd name="connsiteX6" fmla="*/ 2893807 w 3970672"/>
              <a:gd name="connsiteY6" fmla="*/ 346432 h 2885237"/>
              <a:gd name="connsiteX7" fmla="*/ 2759336 w 3970672"/>
              <a:gd name="connsiteY7" fmla="*/ 357190 h 2885237"/>
              <a:gd name="connsiteX8" fmla="*/ 2673275 w 3970672"/>
              <a:gd name="connsiteY8" fmla="*/ 351811 h 2885237"/>
              <a:gd name="connsiteX9" fmla="*/ 2641002 w 3970672"/>
              <a:gd name="connsiteY9" fmla="*/ 341053 h 2885237"/>
              <a:gd name="connsiteX10" fmla="*/ 2635623 w 3970672"/>
              <a:gd name="connsiteY10" fmla="*/ 324917 h 2885237"/>
              <a:gd name="connsiteX11" fmla="*/ 2603350 w 3970672"/>
              <a:gd name="connsiteY11" fmla="*/ 324917 h 2885237"/>
              <a:gd name="connsiteX12" fmla="*/ 2597971 w 3970672"/>
              <a:gd name="connsiteY12" fmla="*/ 341053 h 2885237"/>
              <a:gd name="connsiteX13" fmla="*/ 2560320 w 3970672"/>
              <a:gd name="connsiteY13" fmla="*/ 351811 h 2885237"/>
              <a:gd name="connsiteX14" fmla="*/ 2441986 w 3970672"/>
              <a:gd name="connsiteY14" fmla="*/ 362568 h 2885237"/>
              <a:gd name="connsiteX15" fmla="*/ 2436607 w 3970672"/>
              <a:gd name="connsiteY15" fmla="*/ 384084 h 2885237"/>
              <a:gd name="connsiteX16" fmla="*/ 2425849 w 3970672"/>
              <a:gd name="connsiteY16" fmla="*/ 400220 h 2885237"/>
              <a:gd name="connsiteX17" fmla="*/ 2415091 w 3970672"/>
              <a:gd name="connsiteY17" fmla="*/ 421736 h 2885237"/>
              <a:gd name="connsiteX18" fmla="*/ 2404334 w 3970672"/>
              <a:gd name="connsiteY18" fmla="*/ 437872 h 2885237"/>
              <a:gd name="connsiteX19" fmla="*/ 2382818 w 3970672"/>
              <a:gd name="connsiteY19" fmla="*/ 443251 h 2885237"/>
              <a:gd name="connsiteX20" fmla="*/ 2302136 w 3970672"/>
              <a:gd name="connsiteY20" fmla="*/ 470145 h 2885237"/>
              <a:gd name="connsiteX21" fmla="*/ 2269863 w 3970672"/>
              <a:gd name="connsiteY21" fmla="*/ 486281 h 2885237"/>
              <a:gd name="connsiteX22" fmla="*/ 2259106 w 3970672"/>
              <a:gd name="connsiteY22" fmla="*/ 502418 h 2885237"/>
              <a:gd name="connsiteX23" fmla="*/ 2232211 w 3970672"/>
              <a:gd name="connsiteY23" fmla="*/ 513176 h 2885237"/>
              <a:gd name="connsiteX24" fmla="*/ 2199938 w 3970672"/>
              <a:gd name="connsiteY24" fmla="*/ 523933 h 2885237"/>
              <a:gd name="connsiteX25" fmla="*/ 2183802 w 3970672"/>
              <a:gd name="connsiteY25" fmla="*/ 529312 h 2885237"/>
              <a:gd name="connsiteX26" fmla="*/ 2113877 w 3970672"/>
              <a:gd name="connsiteY26" fmla="*/ 507797 h 2885237"/>
              <a:gd name="connsiteX27" fmla="*/ 2108498 w 3970672"/>
              <a:gd name="connsiteY27" fmla="*/ 491660 h 2885237"/>
              <a:gd name="connsiteX28" fmla="*/ 2097741 w 3970672"/>
              <a:gd name="connsiteY28" fmla="*/ 513176 h 2885237"/>
              <a:gd name="connsiteX29" fmla="*/ 2086983 w 3970672"/>
              <a:gd name="connsiteY29" fmla="*/ 529312 h 2885237"/>
              <a:gd name="connsiteX30" fmla="*/ 2060089 w 3970672"/>
              <a:gd name="connsiteY30" fmla="*/ 577721 h 2885237"/>
              <a:gd name="connsiteX31" fmla="*/ 2027816 w 3970672"/>
              <a:gd name="connsiteY31" fmla="*/ 599237 h 2885237"/>
              <a:gd name="connsiteX32" fmla="*/ 1914861 w 3970672"/>
              <a:gd name="connsiteY32" fmla="*/ 604616 h 2885237"/>
              <a:gd name="connsiteX33" fmla="*/ 1861073 w 3970672"/>
              <a:gd name="connsiteY33" fmla="*/ 593858 h 2885237"/>
              <a:gd name="connsiteX34" fmla="*/ 1844936 w 3970672"/>
              <a:gd name="connsiteY34" fmla="*/ 588479 h 2885237"/>
              <a:gd name="connsiteX35" fmla="*/ 1834178 w 3970672"/>
              <a:gd name="connsiteY35" fmla="*/ 572343 h 2885237"/>
              <a:gd name="connsiteX36" fmla="*/ 1796527 w 3970672"/>
              <a:gd name="connsiteY36" fmla="*/ 550827 h 2885237"/>
              <a:gd name="connsiteX37" fmla="*/ 1775011 w 3970672"/>
              <a:gd name="connsiteY37" fmla="*/ 583100 h 2885237"/>
              <a:gd name="connsiteX38" fmla="*/ 1769633 w 3970672"/>
              <a:gd name="connsiteY38" fmla="*/ 599237 h 2885237"/>
              <a:gd name="connsiteX39" fmla="*/ 1737360 w 3970672"/>
              <a:gd name="connsiteY39" fmla="*/ 604616 h 2885237"/>
              <a:gd name="connsiteX40" fmla="*/ 1694329 w 3970672"/>
              <a:gd name="connsiteY40" fmla="*/ 615373 h 2885237"/>
              <a:gd name="connsiteX41" fmla="*/ 1672814 w 3970672"/>
              <a:gd name="connsiteY41" fmla="*/ 620752 h 2885237"/>
              <a:gd name="connsiteX42" fmla="*/ 1554480 w 3970672"/>
              <a:gd name="connsiteY42" fmla="*/ 631510 h 2885237"/>
              <a:gd name="connsiteX43" fmla="*/ 1516828 w 3970672"/>
              <a:gd name="connsiteY43" fmla="*/ 653025 h 2885237"/>
              <a:gd name="connsiteX44" fmla="*/ 1495313 w 3970672"/>
              <a:gd name="connsiteY44" fmla="*/ 658404 h 2885237"/>
              <a:gd name="connsiteX45" fmla="*/ 1479176 w 3970672"/>
              <a:gd name="connsiteY45" fmla="*/ 722950 h 2885237"/>
              <a:gd name="connsiteX46" fmla="*/ 1473797 w 3970672"/>
              <a:gd name="connsiteY46" fmla="*/ 739086 h 2885237"/>
              <a:gd name="connsiteX47" fmla="*/ 1446903 w 3970672"/>
              <a:gd name="connsiteY47" fmla="*/ 744465 h 2885237"/>
              <a:gd name="connsiteX48" fmla="*/ 1430767 w 3970672"/>
              <a:gd name="connsiteY48" fmla="*/ 749844 h 2885237"/>
              <a:gd name="connsiteX49" fmla="*/ 1414630 w 3970672"/>
              <a:gd name="connsiteY49" fmla="*/ 760601 h 2885237"/>
              <a:gd name="connsiteX50" fmla="*/ 1360842 w 3970672"/>
              <a:gd name="connsiteY50" fmla="*/ 765980 h 2885237"/>
              <a:gd name="connsiteX51" fmla="*/ 1328569 w 3970672"/>
              <a:gd name="connsiteY51" fmla="*/ 755223 h 2885237"/>
              <a:gd name="connsiteX52" fmla="*/ 1312433 w 3970672"/>
              <a:gd name="connsiteY52" fmla="*/ 749844 h 2885237"/>
              <a:gd name="connsiteX53" fmla="*/ 1301675 w 3970672"/>
              <a:gd name="connsiteY53" fmla="*/ 728328 h 2885237"/>
              <a:gd name="connsiteX54" fmla="*/ 1317811 w 3970672"/>
              <a:gd name="connsiteY54" fmla="*/ 717571 h 2885237"/>
              <a:gd name="connsiteX55" fmla="*/ 1285538 w 3970672"/>
              <a:gd name="connsiteY55" fmla="*/ 722950 h 2885237"/>
              <a:gd name="connsiteX56" fmla="*/ 1247887 w 3970672"/>
              <a:gd name="connsiteY56" fmla="*/ 765980 h 2885237"/>
              <a:gd name="connsiteX57" fmla="*/ 1237129 w 3970672"/>
              <a:gd name="connsiteY57" fmla="*/ 798253 h 2885237"/>
              <a:gd name="connsiteX58" fmla="*/ 1226371 w 3970672"/>
              <a:gd name="connsiteY58" fmla="*/ 911208 h 2885237"/>
              <a:gd name="connsiteX59" fmla="*/ 1210235 w 3970672"/>
              <a:gd name="connsiteY59" fmla="*/ 970376 h 2885237"/>
              <a:gd name="connsiteX60" fmla="*/ 1199477 w 3970672"/>
              <a:gd name="connsiteY60" fmla="*/ 997270 h 2885237"/>
              <a:gd name="connsiteX61" fmla="*/ 1183341 w 3970672"/>
              <a:gd name="connsiteY61" fmla="*/ 1002648 h 2885237"/>
              <a:gd name="connsiteX62" fmla="*/ 1172583 w 3970672"/>
              <a:gd name="connsiteY62" fmla="*/ 1018785 h 2885237"/>
              <a:gd name="connsiteX63" fmla="*/ 1156447 w 3970672"/>
              <a:gd name="connsiteY63" fmla="*/ 1024164 h 2885237"/>
              <a:gd name="connsiteX64" fmla="*/ 1145689 w 3970672"/>
              <a:gd name="connsiteY64" fmla="*/ 1045679 h 2885237"/>
              <a:gd name="connsiteX65" fmla="*/ 1124174 w 3970672"/>
              <a:gd name="connsiteY65" fmla="*/ 1077952 h 2885237"/>
              <a:gd name="connsiteX66" fmla="*/ 1118795 w 3970672"/>
              <a:gd name="connsiteY66" fmla="*/ 1099467 h 2885237"/>
              <a:gd name="connsiteX67" fmla="*/ 1129553 w 3970672"/>
              <a:gd name="connsiteY67" fmla="*/ 1185528 h 2885237"/>
              <a:gd name="connsiteX68" fmla="*/ 1124174 w 3970672"/>
              <a:gd name="connsiteY68" fmla="*/ 1293105 h 2885237"/>
              <a:gd name="connsiteX69" fmla="*/ 1113416 w 3970672"/>
              <a:gd name="connsiteY69" fmla="*/ 1309241 h 2885237"/>
              <a:gd name="connsiteX70" fmla="*/ 1081143 w 3970672"/>
              <a:gd name="connsiteY70" fmla="*/ 1319999 h 2885237"/>
              <a:gd name="connsiteX71" fmla="*/ 1016597 w 3970672"/>
              <a:gd name="connsiteY71" fmla="*/ 1314620 h 2885237"/>
              <a:gd name="connsiteX72" fmla="*/ 1005840 w 3970672"/>
              <a:gd name="connsiteY72" fmla="*/ 1298484 h 2885237"/>
              <a:gd name="connsiteX73" fmla="*/ 1000461 w 3970672"/>
              <a:gd name="connsiteY73" fmla="*/ 1250074 h 2885237"/>
              <a:gd name="connsiteX74" fmla="*/ 984324 w 3970672"/>
              <a:gd name="connsiteY74" fmla="*/ 1244696 h 2885237"/>
              <a:gd name="connsiteX75" fmla="*/ 968188 w 3970672"/>
              <a:gd name="connsiteY75" fmla="*/ 1233938 h 2885237"/>
              <a:gd name="connsiteX76" fmla="*/ 892884 w 3970672"/>
              <a:gd name="connsiteY76" fmla="*/ 1233938 h 2885237"/>
              <a:gd name="connsiteX77" fmla="*/ 871369 w 3970672"/>
              <a:gd name="connsiteY77" fmla="*/ 1250074 h 2885237"/>
              <a:gd name="connsiteX78" fmla="*/ 812202 w 3970672"/>
              <a:gd name="connsiteY78" fmla="*/ 1250074 h 2885237"/>
              <a:gd name="connsiteX79" fmla="*/ 796066 w 3970672"/>
              <a:gd name="connsiteY79" fmla="*/ 1164013 h 2885237"/>
              <a:gd name="connsiteX80" fmla="*/ 747656 w 3970672"/>
              <a:gd name="connsiteY80" fmla="*/ 1174771 h 2885237"/>
              <a:gd name="connsiteX81" fmla="*/ 736898 w 3970672"/>
              <a:gd name="connsiteY81" fmla="*/ 1190907 h 2885237"/>
              <a:gd name="connsiteX82" fmla="*/ 726141 w 3970672"/>
              <a:gd name="connsiteY82" fmla="*/ 1239317 h 2885237"/>
              <a:gd name="connsiteX83" fmla="*/ 710004 w 3970672"/>
              <a:gd name="connsiteY83" fmla="*/ 1250074 h 2885237"/>
              <a:gd name="connsiteX84" fmla="*/ 586291 w 3970672"/>
              <a:gd name="connsiteY84" fmla="*/ 1244696 h 2885237"/>
              <a:gd name="connsiteX85" fmla="*/ 570155 w 3970672"/>
              <a:gd name="connsiteY85" fmla="*/ 1239317 h 2885237"/>
              <a:gd name="connsiteX86" fmla="*/ 0 w 3970672"/>
              <a:gd name="connsiteY86" fmla="*/ 1228559 h 2885237"/>
              <a:gd name="connsiteX87" fmla="*/ 80682 w 3970672"/>
              <a:gd name="connsiteY87" fmla="*/ 1212423 h 2885237"/>
              <a:gd name="connsiteX88" fmla="*/ 290456 w 3970672"/>
              <a:gd name="connsiteY88" fmla="*/ 1223180 h 2885237"/>
              <a:gd name="connsiteX89" fmla="*/ 338866 w 3970672"/>
              <a:gd name="connsiteY89" fmla="*/ 1228559 h 2885237"/>
              <a:gd name="connsiteX90" fmla="*/ 371138 w 3970672"/>
              <a:gd name="connsiteY90" fmla="*/ 1233938 h 2885237"/>
              <a:gd name="connsiteX91" fmla="*/ 446442 w 3970672"/>
              <a:gd name="connsiteY91" fmla="*/ 1239317 h 2885237"/>
              <a:gd name="connsiteX92" fmla="*/ 462578 w 3970672"/>
              <a:gd name="connsiteY92" fmla="*/ 1244696 h 2885237"/>
              <a:gd name="connsiteX93" fmla="*/ 494851 w 3970672"/>
              <a:gd name="connsiteY93" fmla="*/ 1266211 h 2885237"/>
              <a:gd name="connsiteX94" fmla="*/ 478715 w 3970672"/>
              <a:gd name="connsiteY94" fmla="*/ 1298484 h 2885237"/>
              <a:gd name="connsiteX95" fmla="*/ 419548 w 3970672"/>
              <a:gd name="connsiteY95" fmla="*/ 1314620 h 2885237"/>
              <a:gd name="connsiteX96" fmla="*/ 333487 w 3970672"/>
              <a:gd name="connsiteY96" fmla="*/ 1319999 h 2885237"/>
              <a:gd name="connsiteX97" fmla="*/ 301214 w 3970672"/>
              <a:gd name="connsiteY97" fmla="*/ 1330757 h 2885237"/>
              <a:gd name="connsiteX98" fmla="*/ 285077 w 3970672"/>
              <a:gd name="connsiteY98" fmla="*/ 1336136 h 2885237"/>
              <a:gd name="connsiteX99" fmla="*/ 236668 w 3970672"/>
              <a:gd name="connsiteY99" fmla="*/ 1357651 h 2885237"/>
              <a:gd name="connsiteX100" fmla="*/ 215153 w 3970672"/>
              <a:gd name="connsiteY100" fmla="*/ 1363030 h 2885237"/>
              <a:gd name="connsiteX101" fmla="*/ 166743 w 3970672"/>
              <a:gd name="connsiteY101" fmla="*/ 1379166 h 2885237"/>
              <a:gd name="connsiteX102" fmla="*/ 150607 w 3970672"/>
              <a:gd name="connsiteY102" fmla="*/ 1384545 h 2885237"/>
              <a:gd name="connsiteX103" fmla="*/ 129091 w 3970672"/>
              <a:gd name="connsiteY103" fmla="*/ 1389924 h 2885237"/>
              <a:gd name="connsiteX104" fmla="*/ 118334 w 3970672"/>
              <a:gd name="connsiteY104" fmla="*/ 1653486 h 2885237"/>
              <a:gd name="connsiteX105" fmla="*/ 134470 w 3970672"/>
              <a:gd name="connsiteY105" fmla="*/ 1685759 h 2885237"/>
              <a:gd name="connsiteX106" fmla="*/ 150607 w 3970672"/>
              <a:gd name="connsiteY106" fmla="*/ 1750305 h 2885237"/>
              <a:gd name="connsiteX107" fmla="*/ 150607 w 3970672"/>
              <a:gd name="connsiteY107" fmla="*/ 1750305 h 2885237"/>
              <a:gd name="connsiteX108" fmla="*/ 155986 w 3970672"/>
              <a:gd name="connsiteY108" fmla="*/ 1777199 h 2885237"/>
              <a:gd name="connsiteX109" fmla="*/ 161364 w 3970672"/>
              <a:gd name="connsiteY109" fmla="*/ 1809472 h 2885237"/>
              <a:gd name="connsiteX110" fmla="*/ 172122 w 3970672"/>
              <a:gd name="connsiteY110" fmla="*/ 1830987 h 2885237"/>
              <a:gd name="connsiteX111" fmla="*/ 177501 w 3970672"/>
              <a:gd name="connsiteY111" fmla="*/ 2040761 h 2885237"/>
              <a:gd name="connsiteX112" fmla="*/ 188258 w 3970672"/>
              <a:gd name="connsiteY112" fmla="*/ 2083792 h 2885237"/>
              <a:gd name="connsiteX113" fmla="*/ 193637 w 3970672"/>
              <a:gd name="connsiteY113" fmla="*/ 2105307 h 2885237"/>
              <a:gd name="connsiteX114" fmla="*/ 225910 w 3970672"/>
              <a:gd name="connsiteY114" fmla="*/ 2110686 h 2885237"/>
              <a:gd name="connsiteX115" fmla="*/ 252804 w 3970672"/>
              <a:gd name="connsiteY115" fmla="*/ 2121444 h 2885237"/>
              <a:gd name="connsiteX116" fmla="*/ 285077 w 3970672"/>
              <a:gd name="connsiteY116" fmla="*/ 2142959 h 2885237"/>
              <a:gd name="connsiteX117" fmla="*/ 333487 w 3970672"/>
              <a:gd name="connsiteY117" fmla="*/ 2159096 h 2885237"/>
              <a:gd name="connsiteX118" fmla="*/ 349623 w 3970672"/>
              <a:gd name="connsiteY118" fmla="*/ 2164474 h 2885237"/>
              <a:gd name="connsiteX119" fmla="*/ 365760 w 3970672"/>
              <a:gd name="connsiteY119" fmla="*/ 2169853 h 2885237"/>
              <a:gd name="connsiteX120" fmla="*/ 387275 w 3970672"/>
              <a:gd name="connsiteY120" fmla="*/ 2175232 h 2885237"/>
              <a:gd name="connsiteX121" fmla="*/ 398033 w 3970672"/>
              <a:gd name="connsiteY121" fmla="*/ 2191368 h 2885237"/>
              <a:gd name="connsiteX122" fmla="*/ 414169 w 3970672"/>
              <a:gd name="connsiteY122" fmla="*/ 2196747 h 2885237"/>
              <a:gd name="connsiteX123" fmla="*/ 451821 w 3970672"/>
              <a:gd name="connsiteY123" fmla="*/ 2207505 h 2885237"/>
              <a:gd name="connsiteX124" fmla="*/ 467957 w 3970672"/>
              <a:gd name="connsiteY124" fmla="*/ 2218263 h 2885237"/>
              <a:gd name="connsiteX125" fmla="*/ 484094 w 3970672"/>
              <a:gd name="connsiteY125" fmla="*/ 2250536 h 2885237"/>
              <a:gd name="connsiteX126" fmla="*/ 516367 w 3970672"/>
              <a:gd name="connsiteY126" fmla="*/ 2266672 h 2885237"/>
              <a:gd name="connsiteX127" fmla="*/ 532503 w 3970672"/>
              <a:gd name="connsiteY127" fmla="*/ 2277430 h 2885237"/>
              <a:gd name="connsiteX128" fmla="*/ 570155 w 3970672"/>
              <a:gd name="connsiteY128" fmla="*/ 2239778 h 2885237"/>
              <a:gd name="connsiteX129" fmla="*/ 602428 w 3970672"/>
              <a:gd name="connsiteY129" fmla="*/ 2223641 h 2885237"/>
              <a:gd name="connsiteX130" fmla="*/ 645458 w 3970672"/>
              <a:gd name="connsiteY130" fmla="*/ 2234399 h 2885237"/>
              <a:gd name="connsiteX131" fmla="*/ 656216 w 3970672"/>
              <a:gd name="connsiteY131" fmla="*/ 2266672 h 2885237"/>
              <a:gd name="connsiteX132" fmla="*/ 672353 w 3970672"/>
              <a:gd name="connsiteY132" fmla="*/ 2325839 h 2885237"/>
              <a:gd name="connsiteX133" fmla="*/ 677731 w 3970672"/>
              <a:gd name="connsiteY133" fmla="*/ 2341976 h 2885237"/>
              <a:gd name="connsiteX134" fmla="*/ 693868 w 3970672"/>
              <a:gd name="connsiteY134" fmla="*/ 2358112 h 2885237"/>
              <a:gd name="connsiteX135" fmla="*/ 699247 w 3970672"/>
              <a:gd name="connsiteY135" fmla="*/ 2374248 h 2885237"/>
              <a:gd name="connsiteX136" fmla="*/ 736898 w 3970672"/>
              <a:gd name="connsiteY136" fmla="*/ 2390385 h 2885237"/>
              <a:gd name="connsiteX137" fmla="*/ 753035 w 3970672"/>
              <a:gd name="connsiteY137" fmla="*/ 2401143 h 2885237"/>
              <a:gd name="connsiteX138" fmla="*/ 763793 w 3970672"/>
              <a:gd name="connsiteY138" fmla="*/ 2417279 h 2885237"/>
              <a:gd name="connsiteX139" fmla="*/ 779929 w 3970672"/>
              <a:gd name="connsiteY139" fmla="*/ 2422658 h 2885237"/>
              <a:gd name="connsiteX140" fmla="*/ 806823 w 3970672"/>
              <a:gd name="connsiteY140" fmla="*/ 2444173 h 2885237"/>
              <a:gd name="connsiteX141" fmla="*/ 822960 w 3970672"/>
              <a:gd name="connsiteY141" fmla="*/ 2454931 h 2885237"/>
              <a:gd name="connsiteX142" fmla="*/ 925157 w 3970672"/>
              <a:gd name="connsiteY142" fmla="*/ 2471067 h 2885237"/>
              <a:gd name="connsiteX143" fmla="*/ 925157 w 3970672"/>
              <a:gd name="connsiteY143" fmla="*/ 2524856 h 2885237"/>
              <a:gd name="connsiteX144" fmla="*/ 914400 w 3970672"/>
              <a:gd name="connsiteY144" fmla="*/ 2546371 h 2885237"/>
              <a:gd name="connsiteX145" fmla="*/ 898263 w 3970672"/>
              <a:gd name="connsiteY145" fmla="*/ 2551750 h 2885237"/>
              <a:gd name="connsiteX146" fmla="*/ 871369 w 3970672"/>
              <a:gd name="connsiteY146" fmla="*/ 2578644 h 2885237"/>
              <a:gd name="connsiteX147" fmla="*/ 844475 w 3970672"/>
              <a:gd name="connsiteY147" fmla="*/ 2605538 h 2885237"/>
              <a:gd name="connsiteX148" fmla="*/ 839096 w 3970672"/>
              <a:gd name="connsiteY148" fmla="*/ 2621674 h 2885237"/>
              <a:gd name="connsiteX149" fmla="*/ 828338 w 3970672"/>
              <a:gd name="connsiteY149" fmla="*/ 2637811 h 2885237"/>
              <a:gd name="connsiteX150" fmla="*/ 833717 w 3970672"/>
              <a:gd name="connsiteY150" fmla="*/ 2740008 h 2885237"/>
              <a:gd name="connsiteX151" fmla="*/ 865990 w 3970672"/>
              <a:gd name="connsiteY151" fmla="*/ 2750766 h 2885237"/>
              <a:gd name="connsiteX152" fmla="*/ 935915 w 3970672"/>
              <a:gd name="connsiteY152" fmla="*/ 2756145 h 2885237"/>
              <a:gd name="connsiteX153" fmla="*/ 952051 w 3970672"/>
              <a:gd name="connsiteY153" fmla="*/ 2766903 h 2885237"/>
              <a:gd name="connsiteX154" fmla="*/ 1005840 w 3970672"/>
              <a:gd name="connsiteY154" fmla="*/ 2772281 h 2885237"/>
              <a:gd name="connsiteX155" fmla="*/ 1021976 w 3970672"/>
              <a:gd name="connsiteY155" fmla="*/ 2777660 h 2885237"/>
              <a:gd name="connsiteX156" fmla="*/ 1188720 w 3970672"/>
              <a:gd name="connsiteY156" fmla="*/ 2761524 h 2885237"/>
              <a:gd name="connsiteX157" fmla="*/ 1204856 w 3970672"/>
              <a:gd name="connsiteY157" fmla="*/ 2750766 h 2885237"/>
              <a:gd name="connsiteX158" fmla="*/ 1237129 w 3970672"/>
              <a:gd name="connsiteY158" fmla="*/ 2734630 h 2885237"/>
              <a:gd name="connsiteX159" fmla="*/ 1253266 w 3970672"/>
              <a:gd name="connsiteY159" fmla="*/ 2713114 h 2885237"/>
              <a:gd name="connsiteX160" fmla="*/ 1269402 w 3970672"/>
              <a:gd name="connsiteY160" fmla="*/ 2702357 h 2885237"/>
              <a:gd name="connsiteX161" fmla="*/ 1280160 w 3970672"/>
              <a:gd name="connsiteY161" fmla="*/ 2675463 h 2885237"/>
              <a:gd name="connsiteX162" fmla="*/ 1307054 w 3970672"/>
              <a:gd name="connsiteY162" fmla="*/ 2648568 h 2885237"/>
              <a:gd name="connsiteX163" fmla="*/ 1317811 w 3970672"/>
              <a:gd name="connsiteY163" fmla="*/ 2632432 h 2885237"/>
              <a:gd name="connsiteX164" fmla="*/ 1366221 w 3970672"/>
              <a:gd name="connsiteY164" fmla="*/ 2605538 h 2885237"/>
              <a:gd name="connsiteX165" fmla="*/ 1500691 w 3970672"/>
              <a:gd name="connsiteY165" fmla="*/ 2444173 h 2885237"/>
              <a:gd name="connsiteX166" fmla="*/ 1516828 w 3970672"/>
              <a:gd name="connsiteY166" fmla="*/ 2433416 h 2885237"/>
              <a:gd name="connsiteX167" fmla="*/ 1489934 w 3970672"/>
              <a:gd name="connsiteY167" fmla="*/ 2540992 h 2885237"/>
              <a:gd name="connsiteX168" fmla="*/ 1479176 w 3970672"/>
              <a:gd name="connsiteY168" fmla="*/ 2578644 h 2885237"/>
              <a:gd name="connsiteX169" fmla="*/ 1484555 w 3970672"/>
              <a:gd name="connsiteY169" fmla="*/ 2675463 h 2885237"/>
              <a:gd name="connsiteX170" fmla="*/ 1538343 w 3970672"/>
              <a:gd name="connsiteY170" fmla="*/ 2680841 h 2885237"/>
              <a:gd name="connsiteX171" fmla="*/ 1554480 w 3970672"/>
              <a:gd name="connsiteY171" fmla="*/ 2691599 h 2885237"/>
              <a:gd name="connsiteX172" fmla="*/ 1597510 w 3970672"/>
              <a:gd name="connsiteY172" fmla="*/ 2696978 h 2885237"/>
              <a:gd name="connsiteX173" fmla="*/ 1635162 w 3970672"/>
              <a:gd name="connsiteY173" fmla="*/ 2691599 h 2885237"/>
              <a:gd name="connsiteX174" fmla="*/ 1645920 w 3970672"/>
              <a:gd name="connsiteY174" fmla="*/ 2675463 h 2885237"/>
              <a:gd name="connsiteX175" fmla="*/ 1672814 w 3970672"/>
              <a:gd name="connsiteY175" fmla="*/ 2643190 h 2885237"/>
              <a:gd name="connsiteX176" fmla="*/ 1678193 w 3970672"/>
              <a:gd name="connsiteY176" fmla="*/ 2627053 h 2885237"/>
              <a:gd name="connsiteX177" fmla="*/ 1748117 w 3970672"/>
              <a:gd name="connsiteY177" fmla="*/ 2621674 h 2885237"/>
              <a:gd name="connsiteX178" fmla="*/ 1737360 w 3970672"/>
              <a:gd name="connsiteY178" fmla="*/ 2659326 h 2885237"/>
              <a:gd name="connsiteX179" fmla="*/ 1726602 w 3970672"/>
              <a:gd name="connsiteY179" fmla="*/ 2691599 h 2885237"/>
              <a:gd name="connsiteX180" fmla="*/ 1748117 w 3970672"/>
              <a:gd name="connsiteY180" fmla="*/ 2696978 h 2885237"/>
              <a:gd name="connsiteX181" fmla="*/ 1769633 w 3970672"/>
              <a:gd name="connsiteY181" fmla="*/ 2691599 h 2885237"/>
              <a:gd name="connsiteX182" fmla="*/ 1812663 w 3970672"/>
              <a:gd name="connsiteY182" fmla="*/ 2675463 h 2885237"/>
              <a:gd name="connsiteX183" fmla="*/ 1855694 w 3970672"/>
              <a:gd name="connsiteY183" fmla="*/ 2670084 h 2885237"/>
              <a:gd name="connsiteX184" fmla="*/ 1893346 w 3970672"/>
              <a:gd name="connsiteY184" fmla="*/ 2653947 h 2885237"/>
              <a:gd name="connsiteX185" fmla="*/ 1909482 w 3970672"/>
              <a:gd name="connsiteY185" fmla="*/ 2632432 h 2885237"/>
              <a:gd name="connsiteX186" fmla="*/ 1941755 w 3970672"/>
              <a:gd name="connsiteY186" fmla="*/ 2616296 h 2885237"/>
              <a:gd name="connsiteX187" fmla="*/ 1952513 w 3970672"/>
              <a:gd name="connsiteY187" fmla="*/ 2637811 h 2885237"/>
              <a:gd name="connsiteX188" fmla="*/ 1957891 w 3970672"/>
              <a:gd name="connsiteY188" fmla="*/ 2729251 h 2885237"/>
              <a:gd name="connsiteX189" fmla="*/ 2011680 w 3970672"/>
              <a:gd name="connsiteY189" fmla="*/ 2745387 h 2885237"/>
              <a:gd name="connsiteX190" fmla="*/ 2103120 w 3970672"/>
              <a:gd name="connsiteY190" fmla="*/ 2750766 h 2885237"/>
              <a:gd name="connsiteX191" fmla="*/ 2130014 w 3970672"/>
              <a:gd name="connsiteY191" fmla="*/ 2745387 h 2885237"/>
              <a:gd name="connsiteX192" fmla="*/ 2135393 w 3970672"/>
              <a:gd name="connsiteY192" fmla="*/ 2723872 h 2885237"/>
              <a:gd name="connsiteX193" fmla="*/ 2151529 w 3970672"/>
              <a:gd name="connsiteY193" fmla="*/ 2713114 h 2885237"/>
              <a:gd name="connsiteX194" fmla="*/ 2162287 w 3970672"/>
              <a:gd name="connsiteY194" fmla="*/ 2664705 h 2885237"/>
              <a:gd name="connsiteX195" fmla="*/ 2189181 w 3970672"/>
              <a:gd name="connsiteY195" fmla="*/ 2627053 h 2885237"/>
              <a:gd name="connsiteX196" fmla="*/ 2205317 w 3970672"/>
              <a:gd name="connsiteY196" fmla="*/ 2589401 h 2885237"/>
              <a:gd name="connsiteX197" fmla="*/ 2216075 w 3970672"/>
              <a:gd name="connsiteY197" fmla="*/ 2573265 h 2885237"/>
              <a:gd name="connsiteX198" fmla="*/ 2248348 w 3970672"/>
              <a:gd name="connsiteY198" fmla="*/ 2562507 h 2885237"/>
              <a:gd name="connsiteX199" fmla="*/ 2296757 w 3970672"/>
              <a:gd name="connsiteY199" fmla="*/ 2535613 h 2885237"/>
              <a:gd name="connsiteX200" fmla="*/ 2323651 w 3970672"/>
              <a:gd name="connsiteY200" fmla="*/ 2503340 h 2885237"/>
              <a:gd name="connsiteX201" fmla="*/ 2329030 w 3970672"/>
              <a:gd name="connsiteY201" fmla="*/ 2487204 h 2885237"/>
              <a:gd name="connsiteX202" fmla="*/ 2345167 w 3970672"/>
              <a:gd name="connsiteY202" fmla="*/ 2481825 h 2885237"/>
              <a:gd name="connsiteX203" fmla="*/ 2372061 w 3970672"/>
              <a:gd name="connsiteY203" fmla="*/ 2471067 h 2885237"/>
              <a:gd name="connsiteX204" fmla="*/ 2388197 w 3970672"/>
              <a:gd name="connsiteY204" fmla="*/ 2465688 h 2885237"/>
              <a:gd name="connsiteX205" fmla="*/ 2415091 w 3970672"/>
              <a:gd name="connsiteY205" fmla="*/ 2454931 h 2885237"/>
              <a:gd name="connsiteX206" fmla="*/ 2501153 w 3970672"/>
              <a:gd name="connsiteY206" fmla="*/ 2465688 h 2885237"/>
              <a:gd name="connsiteX207" fmla="*/ 2533426 w 3970672"/>
              <a:gd name="connsiteY207" fmla="*/ 2487204 h 2885237"/>
              <a:gd name="connsiteX208" fmla="*/ 2549562 w 3970672"/>
              <a:gd name="connsiteY208" fmla="*/ 2497961 h 2885237"/>
              <a:gd name="connsiteX209" fmla="*/ 2587214 w 3970672"/>
              <a:gd name="connsiteY209" fmla="*/ 2524856 h 2885237"/>
              <a:gd name="connsiteX210" fmla="*/ 2603350 w 3970672"/>
              <a:gd name="connsiteY210" fmla="*/ 2530234 h 2885237"/>
              <a:gd name="connsiteX211" fmla="*/ 2619487 w 3970672"/>
              <a:gd name="connsiteY211" fmla="*/ 2535613 h 2885237"/>
              <a:gd name="connsiteX212" fmla="*/ 2646381 w 3970672"/>
              <a:gd name="connsiteY212" fmla="*/ 2627053 h 2885237"/>
              <a:gd name="connsiteX213" fmla="*/ 2678654 w 3970672"/>
              <a:gd name="connsiteY213" fmla="*/ 2653947 h 2885237"/>
              <a:gd name="connsiteX214" fmla="*/ 2710927 w 3970672"/>
              <a:gd name="connsiteY214" fmla="*/ 2670084 h 2885237"/>
              <a:gd name="connsiteX215" fmla="*/ 2732442 w 3970672"/>
              <a:gd name="connsiteY215" fmla="*/ 2718493 h 2885237"/>
              <a:gd name="connsiteX216" fmla="*/ 2737821 w 3970672"/>
              <a:gd name="connsiteY216" fmla="*/ 2740008 h 2885237"/>
              <a:gd name="connsiteX217" fmla="*/ 2753957 w 3970672"/>
              <a:gd name="connsiteY217" fmla="*/ 2745387 h 2885237"/>
              <a:gd name="connsiteX218" fmla="*/ 2807746 w 3970672"/>
              <a:gd name="connsiteY218" fmla="*/ 2756145 h 2885237"/>
              <a:gd name="connsiteX219" fmla="*/ 2823882 w 3970672"/>
              <a:gd name="connsiteY219" fmla="*/ 2788418 h 2885237"/>
              <a:gd name="connsiteX220" fmla="*/ 2829261 w 3970672"/>
              <a:gd name="connsiteY220" fmla="*/ 2815312 h 2885237"/>
              <a:gd name="connsiteX221" fmla="*/ 2861534 w 3970672"/>
              <a:gd name="connsiteY221" fmla="*/ 2836827 h 2885237"/>
              <a:gd name="connsiteX222" fmla="*/ 2947595 w 3970672"/>
              <a:gd name="connsiteY222" fmla="*/ 2831448 h 2885237"/>
              <a:gd name="connsiteX223" fmla="*/ 2969110 w 3970672"/>
              <a:gd name="connsiteY223" fmla="*/ 2820691 h 2885237"/>
              <a:gd name="connsiteX224" fmla="*/ 3044414 w 3970672"/>
              <a:gd name="connsiteY224" fmla="*/ 2826070 h 2885237"/>
              <a:gd name="connsiteX225" fmla="*/ 3055171 w 3970672"/>
              <a:gd name="connsiteY225" fmla="*/ 2842206 h 2885237"/>
              <a:gd name="connsiteX226" fmla="*/ 3065929 w 3970672"/>
              <a:gd name="connsiteY226" fmla="*/ 2863721 h 2885237"/>
              <a:gd name="connsiteX227" fmla="*/ 3092823 w 3970672"/>
              <a:gd name="connsiteY227" fmla="*/ 2874479 h 2885237"/>
              <a:gd name="connsiteX228" fmla="*/ 3108960 w 3970672"/>
              <a:gd name="connsiteY228" fmla="*/ 2885237 h 2885237"/>
              <a:gd name="connsiteX229" fmla="*/ 3189642 w 3970672"/>
              <a:gd name="connsiteY229" fmla="*/ 2879858 h 2885237"/>
              <a:gd name="connsiteX230" fmla="*/ 3200400 w 3970672"/>
              <a:gd name="connsiteY230" fmla="*/ 2852964 h 2885237"/>
              <a:gd name="connsiteX231" fmla="*/ 3216536 w 3970672"/>
              <a:gd name="connsiteY231" fmla="*/ 2842206 h 2885237"/>
              <a:gd name="connsiteX232" fmla="*/ 3232673 w 3970672"/>
              <a:gd name="connsiteY232" fmla="*/ 2788418 h 2885237"/>
              <a:gd name="connsiteX233" fmla="*/ 3238051 w 3970672"/>
              <a:gd name="connsiteY233" fmla="*/ 2766903 h 2885237"/>
              <a:gd name="connsiteX234" fmla="*/ 3254188 w 3970672"/>
              <a:gd name="connsiteY234" fmla="*/ 2750766 h 2885237"/>
              <a:gd name="connsiteX235" fmla="*/ 3264946 w 3970672"/>
              <a:gd name="connsiteY235" fmla="*/ 2734630 h 2885237"/>
              <a:gd name="connsiteX236" fmla="*/ 3281082 w 3970672"/>
              <a:gd name="connsiteY236" fmla="*/ 2696978 h 2885237"/>
              <a:gd name="connsiteX237" fmla="*/ 3302597 w 3970672"/>
              <a:gd name="connsiteY237" fmla="*/ 2680841 h 2885237"/>
              <a:gd name="connsiteX238" fmla="*/ 3307976 w 3970672"/>
              <a:gd name="connsiteY238" fmla="*/ 2653947 h 2885237"/>
              <a:gd name="connsiteX239" fmla="*/ 3313355 w 3970672"/>
              <a:gd name="connsiteY239" fmla="*/ 2616296 h 2885237"/>
              <a:gd name="connsiteX240" fmla="*/ 3324113 w 3970672"/>
              <a:gd name="connsiteY240" fmla="*/ 2600159 h 2885237"/>
              <a:gd name="connsiteX241" fmla="*/ 3334870 w 3970672"/>
              <a:gd name="connsiteY241" fmla="*/ 2557128 h 2885237"/>
              <a:gd name="connsiteX242" fmla="*/ 3345628 w 3970672"/>
              <a:gd name="connsiteY242" fmla="*/ 2540992 h 2885237"/>
              <a:gd name="connsiteX243" fmla="*/ 3361764 w 3970672"/>
              <a:gd name="connsiteY243" fmla="*/ 2503340 h 2885237"/>
              <a:gd name="connsiteX244" fmla="*/ 3367143 w 3970672"/>
              <a:gd name="connsiteY244" fmla="*/ 2487204 h 2885237"/>
              <a:gd name="connsiteX245" fmla="*/ 3372522 w 3970672"/>
              <a:gd name="connsiteY245" fmla="*/ 2465688 h 2885237"/>
              <a:gd name="connsiteX246" fmla="*/ 3388658 w 3970672"/>
              <a:gd name="connsiteY246" fmla="*/ 2454931 h 2885237"/>
              <a:gd name="connsiteX247" fmla="*/ 3399416 w 3970672"/>
              <a:gd name="connsiteY247" fmla="*/ 2438794 h 2885237"/>
              <a:gd name="connsiteX248" fmla="*/ 3415553 w 3970672"/>
              <a:gd name="connsiteY248" fmla="*/ 2411900 h 2885237"/>
              <a:gd name="connsiteX249" fmla="*/ 3437068 w 3970672"/>
              <a:gd name="connsiteY249" fmla="*/ 2401143 h 2885237"/>
              <a:gd name="connsiteX250" fmla="*/ 3453204 w 3970672"/>
              <a:gd name="connsiteY250" fmla="*/ 2379627 h 2885237"/>
              <a:gd name="connsiteX251" fmla="*/ 3474720 w 3970672"/>
              <a:gd name="connsiteY251" fmla="*/ 2363491 h 2885237"/>
              <a:gd name="connsiteX252" fmla="*/ 3496235 w 3970672"/>
              <a:gd name="connsiteY252" fmla="*/ 2304324 h 2885237"/>
              <a:gd name="connsiteX253" fmla="*/ 3517750 w 3970672"/>
              <a:gd name="connsiteY253" fmla="*/ 2288187 h 2885237"/>
              <a:gd name="connsiteX254" fmla="*/ 3528508 w 3970672"/>
              <a:gd name="connsiteY254" fmla="*/ 2250536 h 2885237"/>
              <a:gd name="connsiteX255" fmla="*/ 3523129 w 3970672"/>
              <a:gd name="connsiteY255" fmla="*/ 2185990 h 2885237"/>
              <a:gd name="connsiteX256" fmla="*/ 3512371 w 3970672"/>
              <a:gd name="connsiteY256" fmla="*/ 2164474 h 2885237"/>
              <a:gd name="connsiteX257" fmla="*/ 3474720 w 3970672"/>
              <a:gd name="connsiteY257" fmla="*/ 2142959 h 2885237"/>
              <a:gd name="connsiteX258" fmla="*/ 3480098 w 3970672"/>
              <a:gd name="connsiteY258" fmla="*/ 2105307 h 2885237"/>
              <a:gd name="connsiteX259" fmla="*/ 3496235 w 3970672"/>
              <a:gd name="connsiteY259" fmla="*/ 2089171 h 2885237"/>
              <a:gd name="connsiteX260" fmla="*/ 3506993 w 3970672"/>
              <a:gd name="connsiteY260" fmla="*/ 2073034 h 2885237"/>
              <a:gd name="connsiteX261" fmla="*/ 3539266 w 3970672"/>
              <a:gd name="connsiteY261" fmla="*/ 2062277 h 2885237"/>
              <a:gd name="connsiteX262" fmla="*/ 3576917 w 3970672"/>
              <a:gd name="connsiteY262" fmla="*/ 2051519 h 2885237"/>
              <a:gd name="connsiteX263" fmla="*/ 3582296 w 3970672"/>
              <a:gd name="connsiteY263" fmla="*/ 2035383 h 2885237"/>
              <a:gd name="connsiteX264" fmla="*/ 3603811 w 3970672"/>
              <a:gd name="connsiteY264" fmla="*/ 2030004 h 2885237"/>
              <a:gd name="connsiteX265" fmla="*/ 3636084 w 3970672"/>
              <a:gd name="connsiteY265" fmla="*/ 2019246 h 2885237"/>
              <a:gd name="connsiteX266" fmla="*/ 3652221 w 3970672"/>
              <a:gd name="connsiteY266" fmla="*/ 2013867 h 2885237"/>
              <a:gd name="connsiteX267" fmla="*/ 3668357 w 3970672"/>
              <a:gd name="connsiteY267" fmla="*/ 2003110 h 2885237"/>
              <a:gd name="connsiteX268" fmla="*/ 3673736 w 3970672"/>
              <a:gd name="connsiteY268" fmla="*/ 1890154 h 2885237"/>
              <a:gd name="connsiteX269" fmla="*/ 3695251 w 3970672"/>
              <a:gd name="connsiteY269" fmla="*/ 1879397 h 2885237"/>
              <a:gd name="connsiteX270" fmla="*/ 3722146 w 3970672"/>
              <a:gd name="connsiteY270" fmla="*/ 1852503 h 2885237"/>
              <a:gd name="connsiteX271" fmla="*/ 3743661 w 3970672"/>
              <a:gd name="connsiteY271" fmla="*/ 1847124 h 2885237"/>
              <a:gd name="connsiteX272" fmla="*/ 3759797 w 3970672"/>
              <a:gd name="connsiteY272" fmla="*/ 1841745 h 2885237"/>
              <a:gd name="connsiteX273" fmla="*/ 3829722 w 3970672"/>
              <a:gd name="connsiteY273" fmla="*/ 1830987 h 2885237"/>
              <a:gd name="connsiteX274" fmla="*/ 3840480 w 3970672"/>
              <a:gd name="connsiteY274" fmla="*/ 1814851 h 2885237"/>
              <a:gd name="connsiteX275" fmla="*/ 3872753 w 3970672"/>
              <a:gd name="connsiteY275" fmla="*/ 1793336 h 2885237"/>
              <a:gd name="connsiteX276" fmla="*/ 3878131 w 3970672"/>
              <a:gd name="connsiteY276" fmla="*/ 1771820 h 2885237"/>
              <a:gd name="connsiteX277" fmla="*/ 3883510 w 3970672"/>
              <a:gd name="connsiteY277" fmla="*/ 1712653 h 2885237"/>
              <a:gd name="connsiteX278" fmla="*/ 3899647 w 3970672"/>
              <a:gd name="connsiteY278" fmla="*/ 1691138 h 2885237"/>
              <a:gd name="connsiteX279" fmla="*/ 3964193 w 3970672"/>
              <a:gd name="connsiteY279" fmla="*/ 1664244 h 2885237"/>
              <a:gd name="connsiteX280" fmla="*/ 3964193 w 3970672"/>
              <a:gd name="connsiteY280" fmla="*/ 1497500 h 2885237"/>
              <a:gd name="connsiteX281" fmla="*/ 3931920 w 3970672"/>
              <a:gd name="connsiteY281" fmla="*/ 1465227 h 2885237"/>
              <a:gd name="connsiteX282" fmla="*/ 3910404 w 3970672"/>
              <a:gd name="connsiteY282" fmla="*/ 1459848 h 2885237"/>
              <a:gd name="connsiteX283" fmla="*/ 3894268 w 3970672"/>
              <a:gd name="connsiteY283" fmla="*/ 1443712 h 2885237"/>
              <a:gd name="connsiteX284" fmla="*/ 3878131 w 3970672"/>
              <a:gd name="connsiteY284" fmla="*/ 1438333 h 2885237"/>
              <a:gd name="connsiteX285" fmla="*/ 3867374 w 3970672"/>
              <a:gd name="connsiteY285" fmla="*/ 1416818 h 2885237"/>
              <a:gd name="connsiteX286" fmla="*/ 3861995 w 3970672"/>
              <a:gd name="connsiteY286" fmla="*/ 1368408 h 2885237"/>
              <a:gd name="connsiteX287" fmla="*/ 3835101 w 3970672"/>
              <a:gd name="connsiteY287" fmla="*/ 1373787 h 2885237"/>
              <a:gd name="connsiteX288" fmla="*/ 3824343 w 3970672"/>
              <a:gd name="connsiteY288" fmla="*/ 1389924 h 2885237"/>
              <a:gd name="connsiteX289" fmla="*/ 3808207 w 3970672"/>
              <a:gd name="connsiteY289" fmla="*/ 1406060 h 2885237"/>
              <a:gd name="connsiteX290" fmla="*/ 3770555 w 3970672"/>
              <a:gd name="connsiteY290" fmla="*/ 1449091 h 2885237"/>
              <a:gd name="connsiteX291" fmla="*/ 3732903 w 3970672"/>
              <a:gd name="connsiteY291" fmla="*/ 1486743 h 2885237"/>
              <a:gd name="connsiteX292" fmla="*/ 3641463 w 3970672"/>
              <a:gd name="connsiteY292" fmla="*/ 1492121 h 2885237"/>
              <a:gd name="connsiteX293" fmla="*/ 3625327 w 3970672"/>
              <a:gd name="connsiteY293" fmla="*/ 1497500 h 2885237"/>
              <a:gd name="connsiteX294" fmla="*/ 3474720 w 3970672"/>
              <a:gd name="connsiteY294" fmla="*/ 1486743 h 2885237"/>
              <a:gd name="connsiteX295" fmla="*/ 3463962 w 3970672"/>
              <a:gd name="connsiteY295" fmla="*/ 1470606 h 2885237"/>
              <a:gd name="connsiteX296" fmla="*/ 3458583 w 3970672"/>
              <a:gd name="connsiteY296" fmla="*/ 1454470 h 2885237"/>
              <a:gd name="connsiteX297" fmla="*/ 3442447 w 3970672"/>
              <a:gd name="connsiteY297" fmla="*/ 1443712 h 2885237"/>
              <a:gd name="connsiteX298" fmla="*/ 3437068 w 3970672"/>
              <a:gd name="connsiteY298" fmla="*/ 1422197 h 2885237"/>
              <a:gd name="connsiteX299" fmla="*/ 3388658 w 3970672"/>
              <a:gd name="connsiteY299" fmla="*/ 1400681 h 2885237"/>
              <a:gd name="connsiteX300" fmla="*/ 3286461 w 3970672"/>
              <a:gd name="connsiteY300" fmla="*/ 1373787 h 2885237"/>
              <a:gd name="connsiteX301" fmla="*/ 3264946 w 3970672"/>
              <a:gd name="connsiteY301" fmla="*/ 1357651 h 2885237"/>
              <a:gd name="connsiteX302" fmla="*/ 3275703 w 3970672"/>
              <a:gd name="connsiteY302" fmla="*/ 1282347 h 2885237"/>
              <a:gd name="connsiteX303" fmla="*/ 3281082 w 3970672"/>
              <a:gd name="connsiteY303" fmla="*/ 1266211 h 2885237"/>
              <a:gd name="connsiteX304" fmla="*/ 3297218 w 3970672"/>
              <a:gd name="connsiteY304" fmla="*/ 1185528 h 2885237"/>
              <a:gd name="connsiteX305" fmla="*/ 3302597 w 3970672"/>
              <a:gd name="connsiteY305" fmla="*/ 1158634 h 2885237"/>
              <a:gd name="connsiteX306" fmla="*/ 3318734 w 3970672"/>
              <a:gd name="connsiteY306" fmla="*/ 1142498 h 2885237"/>
              <a:gd name="connsiteX307" fmla="*/ 3340249 w 3970672"/>
              <a:gd name="connsiteY307" fmla="*/ 1088710 h 2885237"/>
              <a:gd name="connsiteX308" fmla="*/ 3324113 w 3970672"/>
              <a:gd name="connsiteY308" fmla="*/ 615373 h 2885237"/>
              <a:gd name="connsiteX309" fmla="*/ 3318734 w 3970672"/>
              <a:gd name="connsiteY309" fmla="*/ 583100 h 2885237"/>
              <a:gd name="connsiteX310" fmla="*/ 3291840 w 3970672"/>
              <a:gd name="connsiteY310" fmla="*/ 513176 h 2885237"/>
              <a:gd name="connsiteX311" fmla="*/ 3264946 w 3970672"/>
              <a:gd name="connsiteY311" fmla="*/ 443251 h 2885237"/>
              <a:gd name="connsiteX312" fmla="*/ 3248809 w 3970672"/>
              <a:gd name="connsiteY312" fmla="*/ 362568 h 2885237"/>
              <a:gd name="connsiteX313" fmla="*/ 3243430 w 3970672"/>
              <a:gd name="connsiteY313" fmla="*/ 330296 h 2885237"/>
              <a:gd name="connsiteX314" fmla="*/ 3232673 w 3970672"/>
              <a:gd name="connsiteY314" fmla="*/ 298023 h 2885237"/>
              <a:gd name="connsiteX315" fmla="*/ 3211157 w 3970672"/>
              <a:gd name="connsiteY315" fmla="*/ 265750 h 2885237"/>
              <a:gd name="connsiteX316" fmla="*/ 3205778 w 3970672"/>
              <a:gd name="connsiteY316" fmla="*/ 244234 h 2885237"/>
              <a:gd name="connsiteX317" fmla="*/ 3200400 w 3970672"/>
              <a:gd name="connsiteY317" fmla="*/ 228098 h 2885237"/>
              <a:gd name="connsiteX318" fmla="*/ 3195021 w 3970672"/>
              <a:gd name="connsiteY318" fmla="*/ 254992 h 2885237"/>
              <a:gd name="connsiteX319" fmla="*/ 3211157 w 3970672"/>
              <a:gd name="connsiteY319" fmla="*/ 454008 h 2885237"/>
              <a:gd name="connsiteX320" fmla="*/ 3221915 w 3970672"/>
              <a:gd name="connsiteY320" fmla="*/ 470145 h 2885237"/>
              <a:gd name="connsiteX321" fmla="*/ 3248809 w 3970672"/>
              <a:gd name="connsiteY321" fmla="*/ 540070 h 2885237"/>
              <a:gd name="connsiteX322" fmla="*/ 3264946 w 3970672"/>
              <a:gd name="connsiteY322" fmla="*/ 566964 h 2885237"/>
              <a:gd name="connsiteX323" fmla="*/ 3286461 w 3970672"/>
              <a:gd name="connsiteY323" fmla="*/ 609994 h 2885237"/>
              <a:gd name="connsiteX324" fmla="*/ 3291840 w 3970672"/>
              <a:gd name="connsiteY324" fmla="*/ 981133 h 2885237"/>
              <a:gd name="connsiteX325" fmla="*/ 3302597 w 3970672"/>
              <a:gd name="connsiteY325" fmla="*/ 997270 h 2885237"/>
              <a:gd name="connsiteX326" fmla="*/ 3307976 w 3970672"/>
              <a:gd name="connsiteY326" fmla="*/ 1013406 h 2885237"/>
              <a:gd name="connsiteX327" fmla="*/ 3205778 w 3970672"/>
              <a:gd name="connsiteY327" fmla="*/ 1013406 h 2885237"/>
              <a:gd name="connsiteX328" fmla="*/ 3189642 w 3970672"/>
              <a:gd name="connsiteY328" fmla="*/ 1002648 h 2885237"/>
              <a:gd name="connsiteX329" fmla="*/ 3178884 w 3970672"/>
              <a:gd name="connsiteY329" fmla="*/ 970376 h 2885237"/>
              <a:gd name="connsiteX330" fmla="*/ 3173506 w 3970672"/>
              <a:gd name="connsiteY330" fmla="*/ 948860 h 2885237"/>
              <a:gd name="connsiteX331" fmla="*/ 3157369 w 3970672"/>
              <a:gd name="connsiteY331" fmla="*/ 938103 h 2885237"/>
              <a:gd name="connsiteX332" fmla="*/ 3141233 w 3970672"/>
              <a:gd name="connsiteY332" fmla="*/ 921966 h 2885237"/>
              <a:gd name="connsiteX333" fmla="*/ 3130475 w 3970672"/>
              <a:gd name="connsiteY333" fmla="*/ 900451 h 2885237"/>
              <a:gd name="connsiteX334" fmla="*/ 3108960 w 3970672"/>
              <a:gd name="connsiteY334" fmla="*/ 895072 h 2885237"/>
              <a:gd name="connsiteX335" fmla="*/ 3092823 w 3970672"/>
              <a:gd name="connsiteY335" fmla="*/ 889693 h 2885237"/>
              <a:gd name="connsiteX336" fmla="*/ 3039035 w 3970672"/>
              <a:gd name="connsiteY336" fmla="*/ 895072 h 2885237"/>
              <a:gd name="connsiteX337" fmla="*/ 3022898 w 3970672"/>
              <a:gd name="connsiteY337" fmla="*/ 911208 h 2885237"/>
              <a:gd name="connsiteX338" fmla="*/ 3001383 w 3970672"/>
              <a:gd name="connsiteY338" fmla="*/ 927345 h 2885237"/>
              <a:gd name="connsiteX339" fmla="*/ 2985247 w 3970672"/>
              <a:gd name="connsiteY339" fmla="*/ 938103 h 2885237"/>
              <a:gd name="connsiteX340" fmla="*/ 2969110 w 3970672"/>
              <a:gd name="connsiteY340" fmla="*/ 954239 h 2885237"/>
              <a:gd name="connsiteX341" fmla="*/ 2936837 w 3970672"/>
              <a:gd name="connsiteY341" fmla="*/ 964997 h 2885237"/>
              <a:gd name="connsiteX342" fmla="*/ 2877670 w 3970672"/>
              <a:gd name="connsiteY342" fmla="*/ 975754 h 2885237"/>
              <a:gd name="connsiteX343" fmla="*/ 2829261 w 3970672"/>
              <a:gd name="connsiteY343" fmla="*/ 1002648 h 2885237"/>
              <a:gd name="connsiteX344" fmla="*/ 2807746 w 3970672"/>
              <a:gd name="connsiteY344" fmla="*/ 1008027 h 2885237"/>
              <a:gd name="connsiteX345" fmla="*/ 2786230 w 3970672"/>
              <a:gd name="connsiteY345" fmla="*/ 1002648 h 2885237"/>
              <a:gd name="connsiteX346" fmla="*/ 2796988 w 3970672"/>
              <a:gd name="connsiteY346" fmla="*/ 970376 h 2885237"/>
              <a:gd name="connsiteX347" fmla="*/ 2829261 w 3970672"/>
              <a:gd name="connsiteY347" fmla="*/ 927345 h 2885237"/>
              <a:gd name="connsiteX348" fmla="*/ 2850776 w 3970672"/>
              <a:gd name="connsiteY348" fmla="*/ 900451 h 2885237"/>
              <a:gd name="connsiteX349" fmla="*/ 2877670 w 3970672"/>
              <a:gd name="connsiteY349" fmla="*/ 857420 h 2885237"/>
              <a:gd name="connsiteX350" fmla="*/ 2899186 w 3970672"/>
              <a:gd name="connsiteY350" fmla="*/ 841284 h 2885237"/>
              <a:gd name="connsiteX351" fmla="*/ 2926080 w 3970672"/>
              <a:gd name="connsiteY351" fmla="*/ 803632 h 2885237"/>
              <a:gd name="connsiteX352" fmla="*/ 2942216 w 3970672"/>
              <a:gd name="connsiteY352" fmla="*/ 760601 h 2885237"/>
              <a:gd name="connsiteX353" fmla="*/ 2947595 w 3970672"/>
              <a:gd name="connsiteY353" fmla="*/ 739086 h 2885237"/>
              <a:gd name="connsiteX354" fmla="*/ 2958353 w 3970672"/>
              <a:gd name="connsiteY354" fmla="*/ 717571 h 2885237"/>
              <a:gd name="connsiteX355" fmla="*/ 2963731 w 3970672"/>
              <a:gd name="connsiteY355" fmla="*/ 690677 h 2885237"/>
              <a:gd name="connsiteX356" fmla="*/ 2974489 w 3970672"/>
              <a:gd name="connsiteY356" fmla="*/ 674540 h 2885237"/>
              <a:gd name="connsiteX357" fmla="*/ 3006762 w 3970672"/>
              <a:gd name="connsiteY357" fmla="*/ 642267 h 2885237"/>
              <a:gd name="connsiteX358" fmla="*/ 3017520 w 3970672"/>
              <a:gd name="connsiteY358" fmla="*/ 545448 h 2885237"/>
              <a:gd name="connsiteX359" fmla="*/ 3028277 w 3970672"/>
              <a:gd name="connsiteY359" fmla="*/ 529312 h 2885237"/>
              <a:gd name="connsiteX360" fmla="*/ 3033656 w 3970672"/>
              <a:gd name="connsiteY360" fmla="*/ 502418 h 2885237"/>
              <a:gd name="connsiteX361" fmla="*/ 3055171 w 3970672"/>
              <a:gd name="connsiteY361" fmla="*/ 470145 h 2885237"/>
              <a:gd name="connsiteX362" fmla="*/ 3060550 w 3970672"/>
              <a:gd name="connsiteY362" fmla="*/ 454008 h 2885237"/>
              <a:gd name="connsiteX363" fmla="*/ 3092823 w 3970672"/>
              <a:gd name="connsiteY363" fmla="*/ 271128 h 2885237"/>
              <a:gd name="connsiteX364" fmla="*/ 3087444 w 3970672"/>
              <a:gd name="connsiteY364" fmla="*/ 249614 h 2885237"/>
              <a:gd name="connsiteX365" fmla="*/ 3146611 w 3970672"/>
              <a:gd name="connsiteY365" fmla="*/ 18324 h 2885237"/>
              <a:gd name="connsiteX366" fmla="*/ 3146611 w 3970672"/>
              <a:gd name="connsiteY366" fmla="*/ 66733 h 2885237"/>
              <a:gd name="connsiteX0" fmla="*/ 3071308 w 3970672"/>
              <a:gd name="connsiteY0" fmla="*/ 215721 h 2819072"/>
              <a:gd name="connsiteX1" fmla="*/ 3044414 w 3970672"/>
              <a:gd name="connsiteY1" fmla="*/ 221100 h 2819072"/>
              <a:gd name="connsiteX2" fmla="*/ 3012141 w 3970672"/>
              <a:gd name="connsiteY2" fmla="*/ 237236 h 2819072"/>
              <a:gd name="connsiteX3" fmla="*/ 2979868 w 3970672"/>
              <a:gd name="connsiteY3" fmla="*/ 242615 h 2819072"/>
              <a:gd name="connsiteX4" fmla="*/ 2958353 w 3970672"/>
              <a:gd name="connsiteY4" fmla="*/ 247994 h 2819072"/>
              <a:gd name="connsiteX5" fmla="*/ 2926080 w 3970672"/>
              <a:gd name="connsiteY5" fmla="*/ 269509 h 2819072"/>
              <a:gd name="connsiteX6" fmla="*/ 2893807 w 3970672"/>
              <a:gd name="connsiteY6" fmla="*/ 280267 h 2819072"/>
              <a:gd name="connsiteX7" fmla="*/ 2759336 w 3970672"/>
              <a:gd name="connsiteY7" fmla="*/ 291025 h 2819072"/>
              <a:gd name="connsiteX8" fmla="*/ 2673275 w 3970672"/>
              <a:gd name="connsiteY8" fmla="*/ 285646 h 2819072"/>
              <a:gd name="connsiteX9" fmla="*/ 2641002 w 3970672"/>
              <a:gd name="connsiteY9" fmla="*/ 274888 h 2819072"/>
              <a:gd name="connsiteX10" fmla="*/ 2635623 w 3970672"/>
              <a:gd name="connsiteY10" fmla="*/ 258752 h 2819072"/>
              <a:gd name="connsiteX11" fmla="*/ 2603350 w 3970672"/>
              <a:gd name="connsiteY11" fmla="*/ 258752 h 2819072"/>
              <a:gd name="connsiteX12" fmla="*/ 2597971 w 3970672"/>
              <a:gd name="connsiteY12" fmla="*/ 274888 h 2819072"/>
              <a:gd name="connsiteX13" fmla="*/ 2560320 w 3970672"/>
              <a:gd name="connsiteY13" fmla="*/ 285646 h 2819072"/>
              <a:gd name="connsiteX14" fmla="*/ 2441986 w 3970672"/>
              <a:gd name="connsiteY14" fmla="*/ 296403 h 2819072"/>
              <a:gd name="connsiteX15" fmla="*/ 2436607 w 3970672"/>
              <a:gd name="connsiteY15" fmla="*/ 317919 h 2819072"/>
              <a:gd name="connsiteX16" fmla="*/ 2425849 w 3970672"/>
              <a:gd name="connsiteY16" fmla="*/ 334055 h 2819072"/>
              <a:gd name="connsiteX17" fmla="*/ 2415091 w 3970672"/>
              <a:gd name="connsiteY17" fmla="*/ 355571 h 2819072"/>
              <a:gd name="connsiteX18" fmla="*/ 2404334 w 3970672"/>
              <a:gd name="connsiteY18" fmla="*/ 371707 h 2819072"/>
              <a:gd name="connsiteX19" fmla="*/ 2382818 w 3970672"/>
              <a:gd name="connsiteY19" fmla="*/ 377086 h 2819072"/>
              <a:gd name="connsiteX20" fmla="*/ 2302136 w 3970672"/>
              <a:gd name="connsiteY20" fmla="*/ 403980 h 2819072"/>
              <a:gd name="connsiteX21" fmla="*/ 2269863 w 3970672"/>
              <a:gd name="connsiteY21" fmla="*/ 420116 h 2819072"/>
              <a:gd name="connsiteX22" fmla="*/ 2259106 w 3970672"/>
              <a:gd name="connsiteY22" fmla="*/ 436253 h 2819072"/>
              <a:gd name="connsiteX23" fmla="*/ 2232211 w 3970672"/>
              <a:gd name="connsiteY23" fmla="*/ 447011 h 2819072"/>
              <a:gd name="connsiteX24" fmla="*/ 2199938 w 3970672"/>
              <a:gd name="connsiteY24" fmla="*/ 457768 h 2819072"/>
              <a:gd name="connsiteX25" fmla="*/ 2183802 w 3970672"/>
              <a:gd name="connsiteY25" fmla="*/ 463147 h 2819072"/>
              <a:gd name="connsiteX26" fmla="*/ 2113877 w 3970672"/>
              <a:gd name="connsiteY26" fmla="*/ 441632 h 2819072"/>
              <a:gd name="connsiteX27" fmla="*/ 2108498 w 3970672"/>
              <a:gd name="connsiteY27" fmla="*/ 425495 h 2819072"/>
              <a:gd name="connsiteX28" fmla="*/ 2097741 w 3970672"/>
              <a:gd name="connsiteY28" fmla="*/ 447011 h 2819072"/>
              <a:gd name="connsiteX29" fmla="*/ 2086983 w 3970672"/>
              <a:gd name="connsiteY29" fmla="*/ 463147 h 2819072"/>
              <a:gd name="connsiteX30" fmla="*/ 2060089 w 3970672"/>
              <a:gd name="connsiteY30" fmla="*/ 511556 h 2819072"/>
              <a:gd name="connsiteX31" fmla="*/ 2027816 w 3970672"/>
              <a:gd name="connsiteY31" fmla="*/ 533072 h 2819072"/>
              <a:gd name="connsiteX32" fmla="*/ 1914861 w 3970672"/>
              <a:gd name="connsiteY32" fmla="*/ 538451 h 2819072"/>
              <a:gd name="connsiteX33" fmla="*/ 1861073 w 3970672"/>
              <a:gd name="connsiteY33" fmla="*/ 527693 h 2819072"/>
              <a:gd name="connsiteX34" fmla="*/ 1844936 w 3970672"/>
              <a:gd name="connsiteY34" fmla="*/ 522314 h 2819072"/>
              <a:gd name="connsiteX35" fmla="*/ 1834178 w 3970672"/>
              <a:gd name="connsiteY35" fmla="*/ 506178 h 2819072"/>
              <a:gd name="connsiteX36" fmla="*/ 1796527 w 3970672"/>
              <a:gd name="connsiteY36" fmla="*/ 484662 h 2819072"/>
              <a:gd name="connsiteX37" fmla="*/ 1775011 w 3970672"/>
              <a:gd name="connsiteY37" fmla="*/ 516935 h 2819072"/>
              <a:gd name="connsiteX38" fmla="*/ 1769633 w 3970672"/>
              <a:gd name="connsiteY38" fmla="*/ 533072 h 2819072"/>
              <a:gd name="connsiteX39" fmla="*/ 1737360 w 3970672"/>
              <a:gd name="connsiteY39" fmla="*/ 538451 h 2819072"/>
              <a:gd name="connsiteX40" fmla="*/ 1694329 w 3970672"/>
              <a:gd name="connsiteY40" fmla="*/ 549208 h 2819072"/>
              <a:gd name="connsiteX41" fmla="*/ 1672814 w 3970672"/>
              <a:gd name="connsiteY41" fmla="*/ 554587 h 2819072"/>
              <a:gd name="connsiteX42" fmla="*/ 1554480 w 3970672"/>
              <a:gd name="connsiteY42" fmla="*/ 565345 h 2819072"/>
              <a:gd name="connsiteX43" fmla="*/ 1516828 w 3970672"/>
              <a:gd name="connsiteY43" fmla="*/ 586860 h 2819072"/>
              <a:gd name="connsiteX44" fmla="*/ 1495313 w 3970672"/>
              <a:gd name="connsiteY44" fmla="*/ 592239 h 2819072"/>
              <a:gd name="connsiteX45" fmla="*/ 1479176 w 3970672"/>
              <a:gd name="connsiteY45" fmla="*/ 656785 h 2819072"/>
              <a:gd name="connsiteX46" fmla="*/ 1473797 w 3970672"/>
              <a:gd name="connsiteY46" fmla="*/ 672921 h 2819072"/>
              <a:gd name="connsiteX47" fmla="*/ 1446903 w 3970672"/>
              <a:gd name="connsiteY47" fmla="*/ 678300 h 2819072"/>
              <a:gd name="connsiteX48" fmla="*/ 1430767 w 3970672"/>
              <a:gd name="connsiteY48" fmla="*/ 683679 h 2819072"/>
              <a:gd name="connsiteX49" fmla="*/ 1414630 w 3970672"/>
              <a:gd name="connsiteY49" fmla="*/ 694436 h 2819072"/>
              <a:gd name="connsiteX50" fmla="*/ 1360842 w 3970672"/>
              <a:gd name="connsiteY50" fmla="*/ 699815 h 2819072"/>
              <a:gd name="connsiteX51" fmla="*/ 1328569 w 3970672"/>
              <a:gd name="connsiteY51" fmla="*/ 689058 h 2819072"/>
              <a:gd name="connsiteX52" fmla="*/ 1312433 w 3970672"/>
              <a:gd name="connsiteY52" fmla="*/ 683679 h 2819072"/>
              <a:gd name="connsiteX53" fmla="*/ 1301675 w 3970672"/>
              <a:gd name="connsiteY53" fmla="*/ 662163 h 2819072"/>
              <a:gd name="connsiteX54" fmla="*/ 1317811 w 3970672"/>
              <a:gd name="connsiteY54" fmla="*/ 651406 h 2819072"/>
              <a:gd name="connsiteX55" fmla="*/ 1285538 w 3970672"/>
              <a:gd name="connsiteY55" fmla="*/ 656785 h 2819072"/>
              <a:gd name="connsiteX56" fmla="*/ 1247887 w 3970672"/>
              <a:gd name="connsiteY56" fmla="*/ 699815 h 2819072"/>
              <a:gd name="connsiteX57" fmla="*/ 1237129 w 3970672"/>
              <a:gd name="connsiteY57" fmla="*/ 732088 h 2819072"/>
              <a:gd name="connsiteX58" fmla="*/ 1226371 w 3970672"/>
              <a:gd name="connsiteY58" fmla="*/ 845043 h 2819072"/>
              <a:gd name="connsiteX59" fmla="*/ 1210235 w 3970672"/>
              <a:gd name="connsiteY59" fmla="*/ 904211 h 2819072"/>
              <a:gd name="connsiteX60" fmla="*/ 1199477 w 3970672"/>
              <a:gd name="connsiteY60" fmla="*/ 931105 h 2819072"/>
              <a:gd name="connsiteX61" fmla="*/ 1183341 w 3970672"/>
              <a:gd name="connsiteY61" fmla="*/ 936483 h 2819072"/>
              <a:gd name="connsiteX62" fmla="*/ 1172583 w 3970672"/>
              <a:gd name="connsiteY62" fmla="*/ 952620 h 2819072"/>
              <a:gd name="connsiteX63" fmla="*/ 1156447 w 3970672"/>
              <a:gd name="connsiteY63" fmla="*/ 957999 h 2819072"/>
              <a:gd name="connsiteX64" fmla="*/ 1145689 w 3970672"/>
              <a:gd name="connsiteY64" fmla="*/ 979514 h 2819072"/>
              <a:gd name="connsiteX65" fmla="*/ 1124174 w 3970672"/>
              <a:gd name="connsiteY65" fmla="*/ 1011787 h 2819072"/>
              <a:gd name="connsiteX66" fmla="*/ 1118795 w 3970672"/>
              <a:gd name="connsiteY66" fmla="*/ 1033302 h 2819072"/>
              <a:gd name="connsiteX67" fmla="*/ 1129553 w 3970672"/>
              <a:gd name="connsiteY67" fmla="*/ 1119363 h 2819072"/>
              <a:gd name="connsiteX68" fmla="*/ 1124174 w 3970672"/>
              <a:gd name="connsiteY68" fmla="*/ 1226940 h 2819072"/>
              <a:gd name="connsiteX69" fmla="*/ 1113416 w 3970672"/>
              <a:gd name="connsiteY69" fmla="*/ 1243076 h 2819072"/>
              <a:gd name="connsiteX70" fmla="*/ 1081143 w 3970672"/>
              <a:gd name="connsiteY70" fmla="*/ 1253834 h 2819072"/>
              <a:gd name="connsiteX71" fmla="*/ 1016597 w 3970672"/>
              <a:gd name="connsiteY71" fmla="*/ 1248455 h 2819072"/>
              <a:gd name="connsiteX72" fmla="*/ 1005840 w 3970672"/>
              <a:gd name="connsiteY72" fmla="*/ 1232319 h 2819072"/>
              <a:gd name="connsiteX73" fmla="*/ 1000461 w 3970672"/>
              <a:gd name="connsiteY73" fmla="*/ 1183909 h 2819072"/>
              <a:gd name="connsiteX74" fmla="*/ 984324 w 3970672"/>
              <a:gd name="connsiteY74" fmla="*/ 1178531 h 2819072"/>
              <a:gd name="connsiteX75" fmla="*/ 968188 w 3970672"/>
              <a:gd name="connsiteY75" fmla="*/ 1167773 h 2819072"/>
              <a:gd name="connsiteX76" fmla="*/ 892884 w 3970672"/>
              <a:gd name="connsiteY76" fmla="*/ 1167773 h 2819072"/>
              <a:gd name="connsiteX77" fmla="*/ 871369 w 3970672"/>
              <a:gd name="connsiteY77" fmla="*/ 1183909 h 2819072"/>
              <a:gd name="connsiteX78" fmla="*/ 812202 w 3970672"/>
              <a:gd name="connsiteY78" fmla="*/ 1183909 h 2819072"/>
              <a:gd name="connsiteX79" fmla="*/ 796066 w 3970672"/>
              <a:gd name="connsiteY79" fmla="*/ 1097848 h 2819072"/>
              <a:gd name="connsiteX80" fmla="*/ 747656 w 3970672"/>
              <a:gd name="connsiteY80" fmla="*/ 1108606 h 2819072"/>
              <a:gd name="connsiteX81" fmla="*/ 736898 w 3970672"/>
              <a:gd name="connsiteY81" fmla="*/ 1124742 h 2819072"/>
              <a:gd name="connsiteX82" fmla="*/ 726141 w 3970672"/>
              <a:gd name="connsiteY82" fmla="*/ 1173152 h 2819072"/>
              <a:gd name="connsiteX83" fmla="*/ 710004 w 3970672"/>
              <a:gd name="connsiteY83" fmla="*/ 1183909 h 2819072"/>
              <a:gd name="connsiteX84" fmla="*/ 586291 w 3970672"/>
              <a:gd name="connsiteY84" fmla="*/ 1178531 h 2819072"/>
              <a:gd name="connsiteX85" fmla="*/ 570155 w 3970672"/>
              <a:gd name="connsiteY85" fmla="*/ 1173152 h 2819072"/>
              <a:gd name="connsiteX86" fmla="*/ 0 w 3970672"/>
              <a:gd name="connsiteY86" fmla="*/ 1162394 h 2819072"/>
              <a:gd name="connsiteX87" fmla="*/ 80682 w 3970672"/>
              <a:gd name="connsiteY87" fmla="*/ 1146258 h 2819072"/>
              <a:gd name="connsiteX88" fmla="*/ 290456 w 3970672"/>
              <a:gd name="connsiteY88" fmla="*/ 1157015 h 2819072"/>
              <a:gd name="connsiteX89" fmla="*/ 338866 w 3970672"/>
              <a:gd name="connsiteY89" fmla="*/ 1162394 h 2819072"/>
              <a:gd name="connsiteX90" fmla="*/ 371138 w 3970672"/>
              <a:gd name="connsiteY90" fmla="*/ 1167773 h 2819072"/>
              <a:gd name="connsiteX91" fmla="*/ 446442 w 3970672"/>
              <a:gd name="connsiteY91" fmla="*/ 1173152 h 2819072"/>
              <a:gd name="connsiteX92" fmla="*/ 462578 w 3970672"/>
              <a:gd name="connsiteY92" fmla="*/ 1178531 h 2819072"/>
              <a:gd name="connsiteX93" fmla="*/ 494851 w 3970672"/>
              <a:gd name="connsiteY93" fmla="*/ 1200046 h 2819072"/>
              <a:gd name="connsiteX94" fmla="*/ 478715 w 3970672"/>
              <a:gd name="connsiteY94" fmla="*/ 1232319 h 2819072"/>
              <a:gd name="connsiteX95" fmla="*/ 419548 w 3970672"/>
              <a:gd name="connsiteY95" fmla="*/ 1248455 h 2819072"/>
              <a:gd name="connsiteX96" fmla="*/ 333487 w 3970672"/>
              <a:gd name="connsiteY96" fmla="*/ 1253834 h 2819072"/>
              <a:gd name="connsiteX97" fmla="*/ 301214 w 3970672"/>
              <a:gd name="connsiteY97" fmla="*/ 1264592 h 2819072"/>
              <a:gd name="connsiteX98" fmla="*/ 285077 w 3970672"/>
              <a:gd name="connsiteY98" fmla="*/ 1269971 h 2819072"/>
              <a:gd name="connsiteX99" fmla="*/ 236668 w 3970672"/>
              <a:gd name="connsiteY99" fmla="*/ 1291486 h 2819072"/>
              <a:gd name="connsiteX100" fmla="*/ 215153 w 3970672"/>
              <a:gd name="connsiteY100" fmla="*/ 1296865 h 2819072"/>
              <a:gd name="connsiteX101" fmla="*/ 166743 w 3970672"/>
              <a:gd name="connsiteY101" fmla="*/ 1313001 h 2819072"/>
              <a:gd name="connsiteX102" fmla="*/ 150607 w 3970672"/>
              <a:gd name="connsiteY102" fmla="*/ 1318380 h 2819072"/>
              <a:gd name="connsiteX103" fmla="*/ 129091 w 3970672"/>
              <a:gd name="connsiteY103" fmla="*/ 1323759 h 2819072"/>
              <a:gd name="connsiteX104" fmla="*/ 118334 w 3970672"/>
              <a:gd name="connsiteY104" fmla="*/ 1587321 h 2819072"/>
              <a:gd name="connsiteX105" fmla="*/ 134470 w 3970672"/>
              <a:gd name="connsiteY105" fmla="*/ 1619594 h 2819072"/>
              <a:gd name="connsiteX106" fmla="*/ 150607 w 3970672"/>
              <a:gd name="connsiteY106" fmla="*/ 1684140 h 2819072"/>
              <a:gd name="connsiteX107" fmla="*/ 150607 w 3970672"/>
              <a:gd name="connsiteY107" fmla="*/ 1684140 h 2819072"/>
              <a:gd name="connsiteX108" fmla="*/ 155986 w 3970672"/>
              <a:gd name="connsiteY108" fmla="*/ 1711034 h 2819072"/>
              <a:gd name="connsiteX109" fmla="*/ 161364 w 3970672"/>
              <a:gd name="connsiteY109" fmla="*/ 1743307 h 2819072"/>
              <a:gd name="connsiteX110" fmla="*/ 172122 w 3970672"/>
              <a:gd name="connsiteY110" fmla="*/ 1764822 h 2819072"/>
              <a:gd name="connsiteX111" fmla="*/ 177501 w 3970672"/>
              <a:gd name="connsiteY111" fmla="*/ 1974596 h 2819072"/>
              <a:gd name="connsiteX112" fmla="*/ 188258 w 3970672"/>
              <a:gd name="connsiteY112" fmla="*/ 2017627 h 2819072"/>
              <a:gd name="connsiteX113" fmla="*/ 193637 w 3970672"/>
              <a:gd name="connsiteY113" fmla="*/ 2039142 h 2819072"/>
              <a:gd name="connsiteX114" fmla="*/ 225910 w 3970672"/>
              <a:gd name="connsiteY114" fmla="*/ 2044521 h 2819072"/>
              <a:gd name="connsiteX115" fmla="*/ 252804 w 3970672"/>
              <a:gd name="connsiteY115" fmla="*/ 2055279 h 2819072"/>
              <a:gd name="connsiteX116" fmla="*/ 285077 w 3970672"/>
              <a:gd name="connsiteY116" fmla="*/ 2076794 h 2819072"/>
              <a:gd name="connsiteX117" fmla="*/ 333487 w 3970672"/>
              <a:gd name="connsiteY117" fmla="*/ 2092931 h 2819072"/>
              <a:gd name="connsiteX118" fmla="*/ 349623 w 3970672"/>
              <a:gd name="connsiteY118" fmla="*/ 2098309 h 2819072"/>
              <a:gd name="connsiteX119" fmla="*/ 365760 w 3970672"/>
              <a:gd name="connsiteY119" fmla="*/ 2103688 h 2819072"/>
              <a:gd name="connsiteX120" fmla="*/ 387275 w 3970672"/>
              <a:gd name="connsiteY120" fmla="*/ 2109067 h 2819072"/>
              <a:gd name="connsiteX121" fmla="*/ 398033 w 3970672"/>
              <a:gd name="connsiteY121" fmla="*/ 2125203 h 2819072"/>
              <a:gd name="connsiteX122" fmla="*/ 414169 w 3970672"/>
              <a:gd name="connsiteY122" fmla="*/ 2130582 h 2819072"/>
              <a:gd name="connsiteX123" fmla="*/ 451821 w 3970672"/>
              <a:gd name="connsiteY123" fmla="*/ 2141340 h 2819072"/>
              <a:gd name="connsiteX124" fmla="*/ 467957 w 3970672"/>
              <a:gd name="connsiteY124" fmla="*/ 2152098 h 2819072"/>
              <a:gd name="connsiteX125" fmla="*/ 484094 w 3970672"/>
              <a:gd name="connsiteY125" fmla="*/ 2184371 h 2819072"/>
              <a:gd name="connsiteX126" fmla="*/ 516367 w 3970672"/>
              <a:gd name="connsiteY126" fmla="*/ 2200507 h 2819072"/>
              <a:gd name="connsiteX127" fmla="*/ 532503 w 3970672"/>
              <a:gd name="connsiteY127" fmla="*/ 2211265 h 2819072"/>
              <a:gd name="connsiteX128" fmla="*/ 570155 w 3970672"/>
              <a:gd name="connsiteY128" fmla="*/ 2173613 h 2819072"/>
              <a:gd name="connsiteX129" fmla="*/ 602428 w 3970672"/>
              <a:gd name="connsiteY129" fmla="*/ 2157476 h 2819072"/>
              <a:gd name="connsiteX130" fmla="*/ 645458 w 3970672"/>
              <a:gd name="connsiteY130" fmla="*/ 2168234 h 2819072"/>
              <a:gd name="connsiteX131" fmla="*/ 656216 w 3970672"/>
              <a:gd name="connsiteY131" fmla="*/ 2200507 h 2819072"/>
              <a:gd name="connsiteX132" fmla="*/ 672353 w 3970672"/>
              <a:gd name="connsiteY132" fmla="*/ 2259674 h 2819072"/>
              <a:gd name="connsiteX133" fmla="*/ 677731 w 3970672"/>
              <a:gd name="connsiteY133" fmla="*/ 2275811 h 2819072"/>
              <a:gd name="connsiteX134" fmla="*/ 693868 w 3970672"/>
              <a:gd name="connsiteY134" fmla="*/ 2291947 h 2819072"/>
              <a:gd name="connsiteX135" fmla="*/ 699247 w 3970672"/>
              <a:gd name="connsiteY135" fmla="*/ 2308083 h 2819072"/>
              <a:gd name="connsiteX136" fmla="*/ 736898 w 3970672"/>
              <a:gd name="connsiteY136" fmla="*/ 2324220 h 2819072"/>
              <a:gd name="connsiteX137" fmla="*/ 753035 w 3970672"/>
              <a:gd name="connsiteY137" fmla="*/ 2334978 h 2819072"/>
              <a:gd name="connsiteX138" fmla="*/ 763793 w 3970672"/>
              <a:gd name="connsiteY138" fmla="*/ 2351114 h 2819072"/>
              <a:gd name="connsiteX139" fmla="*/ 779929 w 3970672"/>
              <a:gd name="connsiteY139" fmla="*/ 2356493 h 2819072"/>
              <a:gd name="connsiteX140" fmla="*/ 806823 w 3970672"/>
              <a:gd name="connsiteY140" fmla="*/ 2378008 h 2819072"/>
              <a:gd name="connsiteX141" fmla="*/ 822960 w 3970672"/>
              <a:gd name="connsiteY141" fmla="*/ 2388766 h 2819072"/>
              <a:gd name="connsiteX142" fmla="*/ 925157 w 3970672"/>
              <a:gd name="connsiteY142" fmla="*/ 2404902 h 2819072"/>
              <a:gd name="connsiteX143" fmla="*/ 925157 w 3970672"/>
              <a:gd name="connsiteY143" fmla="*/ 2458691 h 2819072"/>
              <a:gd name="connsiteX144" fmla="*/ 914400 w 3970672"/>
              <a:gd name="connsiteY144" fmla="*/ 2480206 h 2819072"/>
              <a:gd name="connsiteX145" fmla="*/ 898263 w 3970672"/>
              <a:gd name="connsiteY145" fmla="*/ 2485585 h 2819072"/>
              <a:gd name="connsiteX146" fmla="*/ 871369 w 3970672"/>
              <a:gd name="connsiteY146" fmla="*/ 2512479 h 2819072"/>
              <a:gd name="connsiteX147" fmla="*/ 844475 w 3970672"/>
              <a:gd name="connsiteY147" fmla="*/ 2539373 h 2819072"/>
              <a:gd name="connsiteX148" fmla="*/ 839096 w 3970672"/>
              <a:gd name="connsiteY148" fmla="*/ 2555509 h 2819072"/>
              <a:gd name="connsiteX149" fmla="*/ 828338 w 3970672"/>
              <a:gd name="connsiteY149" fmla="*/ 2571646 h 2819072"/>
              <a:gd name="connsiteX150" fmla="*/ 833717 w 3970672"/>
              <a:gd name="connsiteY150" fmla="*/ 2673843 h 2819072"/>
              <a:gd name="connsiteX151" fmla="*/ 865990 w 3970672"/>
              <a:gd name="connsiteY151" fmla="*/ 2684601 h 2819072"/>
              <a:gd name="connsiteX152" fmla="*/ 935915 w 3970672"/>
              <a:gd name="connsiteY152" fmla="*/ 2689980 h 2819072"/>
              <a:gd name="connsiteX153" fmla="*/ 952051 w 3970672"/>
              <a:gd name="connsiteY153" fmla="*/ 2700738 h 2819072"/>
              <a:gd name="connsiteX154" fmla="*/ 1005840 w 3970672"/>
              <a:gd name="connsiteY154" fmla="*/ 2706116 h 2819072"/>
              <a:gd name="connsiteX155" fmla="*/ 1021976 w 3970672"/>
              <a:gd name="connsiteY155" fmla="*/ 2711495 h 2819072"/>
              <a:gd name="connsiteX156" fmla="*/ 1188720 w 3970672"/>
              <a:gd name="connsiteY156" fmla="*/ 2695359 h 2819072"/>
              <a:gd name="connsiteX157" fmla="*/ 1204856 w 3970672"/>
              <a:gd name="connsiteY157" fmla="*/ 2684601 h 2819072"/>
              <a:gd name="connsiteX158" fmla="*/ 1237129 w 3970672"/>
              <a:gd name="connsiteY158" fmla="*/ 2668465 h 2819072"/>
              <a:gd name="connsiteX159" fmla="*/ 1253266 w 3970672"/>
              <a:gd name="connsiteY159" fmla="*/ 2646949 h 2819072"/>
              <a:gd name="connsiteX160" fmla="*/ 1269402 w 3970672"/>
              <a:gd name="connsiteY160" fmla="*/ 2636192 h 2819072"/>
              <a:gd name="connsiteX161" fmla="*/ 1280160 w 3970672"/>
              <a:gd name="connsiteY161" fmla="*/ 2609298 h 2819072"/>
              <a:gd name="connsiteX162" fmla="*/ 1307054 w 3970672"/>
              <a:gd name="connsiteY162" fmla="*/ 2582403 h 2819072"/>
              <a:gd name="connsiteX163" fmla="*/ 1317811 w 3970672"/>
              <a:gd name="connsiteY163" fmla="*/ 2566267 h 2819072"/>
              <a:gd name="connsiteX164" fmla="*/ 1366221 w 3970672"/>
              <a:gd name="connsiteY164" fmla="*/ 2539373 h 2819072"/>
              <a:gd name="connsiteX165" fmla="*/ 1500691 w 3970672"/>
              <a:gd name="connsiteY165" fmla="*/ 2378008 h 2819072"/>
              <a:gd name="connsiteX166" fmla="*/ 1516828 w 3970672"/>
              <a:gd name="connsiteY166" fmla="*/ 2367251 h 2819072"/>
              <a:gd name="connsiteX167" fmla="*/ 1489934 w 3970672"/>
              <a:gd name="connsiteY167" fmla="*/ 2474827 h 2819072"/>
              <a:gd name="connsiteX168" fmla="*/ 1479176 w 3970672"/>
              <a:gd name="connsiteY168" fmla="*/ 2512479 h 2819072"/>
              <a:gd name="connsiteX169" fmla="*/ 1484555 w 3970672"/>
              <a:gd name="connsiteY169" fmla="*/ 2609298 h 2819072"/>
              <a:gd name="connsiteX170" fmla="*/ 1538343 w 3970672"/>
              <a:gd name="connsiteY170" fmla="*/ 2614676 h 2819072"/>
              <a:gd name="connsiteX171" fmla="*/ 1554480 w 3970672"/>
              <a:gd name="connsiteY171" fmla="*/ 2625434 h 2819072"/>
              <a:gd name="connsiteX172" fmla="*/ 1597510 w 3970672"/>
              <a:gd name="connsiteY172" fmla="*/ 2630813 h 2819072"/>
              <a:gd name="connsiteX173" fmla="*/ 1635162 w 3970672"/>
              <a:gd name="connsiteY173" fmla="*/ 2625434 h 2819072"/>
              <a:gd name="connsiteX174" fmla="*/ 1645920 w 3970672"/>
              <a:gd name="connsiteY174" fmla="*/ 2609298 h 2819072"/>
              <a:gd name="connsiteX175" fmla="*/ 1672814 w 3970672"/>
              <a:gd name="connsiteY175" fmla="*/ 2577025 h 2819072"/>
              <a:gd name="connsiteX176" fmla="*/ 1678193 w 3970672"/>
              <a:gd name="connsiteY176" fmla="*/ 2560888 h 2819072"/>
              <a:gd name="connsiteX177" fmla="*/ 1748117 w 3970672"/>
              <a:gd name="connsiteY177" fmla="*/ 2555509 h 2819072"/>
              <a:gd name="connsiteX178" fmla="*/ 1737360 w 3970672"/>
              <a:gd name="connsiteY178" fmla="*/ 2593161 h 2819072"/>
              <a:gd name="connsiteX179" fmla="*/ 1726602 w 3970672"/>
              <a:gd name="connsiteY179" fmla="*/ 2625434 h 2819072"/>
              <a:gd name="connsiteX180" fmla="*/ 1748117 w 3970672"/>
              <a:gd name="connsiteY180" fmla="*/ 2630813 h 2819072"/>
              <a:gd name="connsiteX181" fmla="*/ 1769633 w 3970672"/>
              <a:gd name="connsiteY181" fmla="*/ 2625434 h 2819072"/>
              <a:gd name="connsiteX182" fmla="*/ 1812663 w 3970672"/>
              <a:gd name="connsiteY182" fmla="*/ 2609298 h 2819072"/>
              <a:gd name="connsiteX183" fmla="*/ 1855694 w 3970672"/>
              <a:gd name="connsiteY183" fmla="*/ 2603919 h 2819072"/>
              <a:gd name="connsiteX184" fmla="*/ 1893346 w 3970672"/>
              <a:gd name="connsiteY184" fmla="*/ 2587782 h 2819072"/>
              <a:gd name="connsiteX185" fmla="*/ 1909482 w 3970672"/>
              <a:gd name="connsiteY185" fmla="*/ 2566267 h 2819072"/>
              <a:gd name="connsiteX186" fmla="*/ 1941755 w 3970672"/>
              <a:gd name="connsiteY186" fmla="*/ 2550131 h 2819072"/>
              <a:gd name="connsiteX187" fmla="*/ 1952513 w 3970672"/>
              <a:gd name="connsiteY187" fmla="*/ 2571646 h 2819072"/>
              <a:gd name="connsiteX188" fmla="*/ 1957891 w 3970672"/>
              <a:gd name="connsiteY188" fmla="*/ 2663086 h 2819072"/>
              <a:gd name="connsiteX189" fmla="*/ 2011680 w 3970672"/>
              <a:gd name="connsiteY189" fmla="*/ 2679222 h 2819072"/>
              <a:gd name="connsiteX190" fmla="*/ 2103120 w 3970672"/>
              <a:gd name="connsiteY190" fmla="*/ 2684601 h 2819072"/>
              <a:gd name="connsiteX191" fmla="*/ 2130014 w 3970672"/>
              <a:gd name="connsiteY191" fmla="*/ 2679222 h 2819072"/>
              <a:gd name="connsiteX192" fmla="*/ 2135393 w 3970672"/>
              <a:gd name="connsiteY192" fmla="*/ 2657707 h 2819072"/>
              <a:gd name="connsiteX193" fmla="*/ 2151529 w 3970672"/>
              <a:gd name="connsiteY193" fmla="*/ 2646949 h 2819072"/>
              <a:gd name="connsiteX194" fmla="*/ 2162287 w 3970672"/>
              <a:gd name="connsiteY194" fmla="*/ 2598540 h 2819072"/>
              <a:gd name="connsiteX195" fmla="*/ 2189181 w 3970672"/>
              <a:gd name="connsiteY195" fmla="*/ 2560888 h 2819072"/>
              <a:gd name="connsiteX196" fmla="*/ 2205317 w 3970672"/>
              <a:gd name="connsiteY196" fmla="*/ 2523236 h 2819072"/>
              <a:gd name="connsiteX197" fmla="*/ 2216075 w 3970672"/>
              <a:gd name="connsiteY197" fmla="*/ 2507100 h 2819072"/>
              <a:gd name="connsiteX198" fmla="*/ 2248348 w 3970672"/>
              <a:gd name="connsiteY198" fmla="*/ 2496342 h 2819072"/>
              <a:gd name="connsiteX199" fmla="*/ 2296757 w 3970672"/>
              <a:gd name="connsiteY199" fmla="*/ 2469448 h 2819072"/>
              <a:gd name="connsiteX200" fmla="*/ 2323651 w 3970672"/>
              <a:gd name="connsiteY200" fmla="*/ 2437175 h 2819072"/>
              <a:gd name="connsiteX201" fmla="*/ 2329030 w 3970672"/>
              <a:gd name="connsiteY201" fmla="*/ 2421039 h 2819072"/>
              <a:gd name="connsiteX202" fmla="*/ 2345167 w 3970672"/>
              <a:gd name="connsiteY202" fmla="*/ 2415660 h 2819072"/>
              <a:gd name="connsiteX203" fmla="*/ 2372061 w 3970672"/>
              <a:gd name="connsiteY203" fmla="*/ 2404902 h 2819072"/>
              <a:gd name="connsiteX204" fmla="*/ 2388197 w 3970672"/>
              <a:gd name="connsiteY204" fmla="*/ 2399523 h 2819072"/>
              <a:gd name="connsiteX205" fmla="*/ 2415091 w 3970672"/>
              <a:gd name="connsiteY205" fmla="*/ 2388766 h 2819072"/>
              <a:gd name="connsiteX206" fmla="*/ 2501153 w 3970672"/>
              <a:gd name="connsiteY206" fmla="*/ 2399523 h 2819072"/>
              <a:gd name="connsiteX207" fmla="*/ 2533426 w 3970672"/>
              <a:gd name="connsiteY207" fmla="*/ 2421039 h 2819072"/>
              <a:gd name="connsiteX208" fmla="*/ 2549562 w 3970672"/>
              <a:gd name="connsiteY208" fmla="*/ 2431796 h 2819072"/>
              <a:gd name="connsiteX209" fmla="*/ 2587214 w 3970672"/>
              <a:gd name="connsiteY209" fmla="*/ 2458691 h 2819072"/>
              <a:gd name="connsiteX210" fmla="*/ 2603350 w 3970672"/>
              <a:gd name="connsiteY210" fmla="*/ 2464069 h 2819072"/>
              <a:gd name="connsiteX211" fmla="*/ 2619487 w 3970672"/>
              <a:gd name="connsiteY211" fmla="*/ 2469448 h 2819072"/>
              <a:gd name="connsiteX212" fmla="*/ 2646381 w 3970672"/>
              <a:gd name="connsiteY212" fmla="*/ 2560888 h 2819072"/>
              <a:gd name="connsiteX213" fmla="*/ 2678654 w 3970672"/>
              <a:gd name="connsiteY213" fmla="*/ 2587782 h 2819072"/>
              <a:gd name="connsiteX214" fmla="*/ 2710927 w 3970672"/>
              <a:gd name="connsiteY214" fmla="*/ 2603919 h 2819072"/>
              <a:gd name="connsiteX215" fmla="*/ 2732442 w 3970672"/>
              <a:gd name="connsiteY215" fmla="*/ 2652328 h 2819072"/>
              <a:gd name="connsiteX216" fmla="*/ 2737821 w 3970672"/>
              <a:gd name="connsiteY216" fmla="*/ 2673843 h 2819072"/>
              <a:gd name="connsiteX217" fmla="*/ 2753957 w 3970672"/>
              <a:gd name="connsiteY217" fmla="*/ 2679222 h 2819072"/>
              <a:gd name="connsiteX218" fmla="*/ 2807746 w 3970672"/>
              <a:gd name="connsiteY218" fmla="*/ 2689980 h 2819072"/>
              <a:gd name="connsiteX219" fmla="*/ 2823882 w 3970672"/>
              <a:gd name="connsiteY219" fmla="*/ 2722253 h 2819072"/>
              <a:gd name="connsiteX220" fmla="*/ 2829261 w 3970672"/>
              <a:gd name="connsiteY220" fmla="*/ 2749147 h 2819072"/>
              <a:gd name="connsiteX221" fmla="*/ 2861534 w 3970672"/>
              <a:gd name="connsiteY221" fmla="*/ 2770662 h 2819072"/>
              <a:gd name="connsiteX222" fmla="*/ 2947595 w 3970672"/>
              <a:gd name="connsiteY222" fmla="*/ 2765283 h 2819072"/>
              <a:gd name="connsiteX223" fmla="*/ 2969110 w 3970672"/>
              <a:gd name="connsiteY223" fmla="*/ 2754526 h 2819072"/>
              <a:gd name="connsiteX224" fmla="*/ 3044414 w 3970672"/>
              <a:gd name="connsiteY224" fmla="*/ 2759905 h 2819072"/>
              <a:gd name="connsiteX225" fmla="*/ 3055171 w 3970672"/>
              <a:gd name="connsiteY225" fmla="*/ 2776041 h 2819072"/>
              <a:gd name="connsiteX226" fmla="*/ 3065929 w 3970672"/>
              <a:gd name="connsiteY226" fmla="*/ 2797556 h 2819072"/>
              <a:gd name="connsiteX227" fmla="*/ 3092823 w 3970672"/>
              <a:gd name="connsiteY227" fmla="*/ 2808314 h 2819072"/>
              <a:gd name="connsiteX228" fmla="*/ 3108960 w 3970672"/>
              <a:gd name="connsiteY228" fmla="*/ 2819072 h 2819072"/>
              <a:gd name="connsiteX229" fmla="*/ 3189642 w 3970672"/>
              <a:gd name="connsiteY229" fmla="*/ 2813693 h 2819072"/>
              <a:gd name="connsiteX230" fmla="*/ 3200400 w 3970672"/>
              <a:gd name="connsiteY230" fmla="*/ 2786799 h 2819072"/>
              <a:gd name="connsiteX231" fmla="*/ 3216536 w 3970672"/>
              <a:gd name="connsiteY231" fmla="*/ 2776041 h 2819072"/>
              <a:gd name="connsiteX232" fmla="*/ 3232673 w 3970672"/>
              <a:gd name="connsiteY232" fmla="*/ 2722253 h 2819072"/>
              <a:gd name="connsiteX233" fmla="*/ 3238051 w 3970672"/>
              <a:gd name="connsiteY233" fmla="*/ 2700738 h 2819072"/>
              <a:gd name="connsiteX234" fmla="*/ 3254188 w 3970672"/>
              <a:gd name="connsiteY234" fmla="*/ 2684601 h 2819072"/>
              <a:gd name="connsiteX235" fmla="*/ 3264946 w 3970672"/>
              <a:gd name="connsiteY235" fmla="*/ 2668465 h 2819072"/>
              <a:gd name="connsiteX236" fmla="*/ 3281082 w 3970672"/>
              <a:gd name="connsiteY236" fmla="*/ 2630813 h 2819072"/>
              <a:gd name="connsiteX237" fmla="*/ 3302597 w 3970672"/>
              <a:gd name="connsiteY237" fmla="*/ 2614676 h 2819072"/>
              <a:gd name="connsiteX238" fmla="*/ 3307976 w 3970672"/>
              <a:gd name="connsiteY238" fmla="*/ 2587782 h 2819072"/>
              <a:gd name="connsiteX239" fmla="*/ 3313355 w 3970672"/>
              <a:gd name="connsiteY239" fmla="*/ 2550131 h 2819072"/>
              <a:gd name="connsiteX240" fmla="*/ 3324113 w 3970672"/>
              <a:gd name="connsiteY240" fmla="*/ 2533994 h 2819072"/>
              <a:gd name="connsiteX241" fmla="*/ 3334870 w 3970672"/>
              <a:gd name="connsiteY241" fmla="*/ 2490963 h 2819072"/>
              <a:gd name="connsiteX242" fmla="*/ 3345628 w 3970672"/>
              <a:gd name="connsiteY242" fmla="*/ 2474827 h 2819072"/>
              <a:gd name="connsiteX243" fmla="*/ 3361764 w 3970672"/>
              <a:gd name="connsiteY243" fmla="*/ 2437175 h 2819072"/>
              <a:gd name="connsiteX244" fmla="*/ 3367143 w 3970672"/>
              <a:gd name="connsiteY244" fmla="*/ 2421039 h 2819072"/>
              <a:gd name="connsiteX245" fmla="*/ 3372522 w 3970672"/>
              <a:gd name="connsiteY245" fmla="*/ 2399523 h 2819072"/>
              <a:gd name="connsiteX246" fmla="*/ 3388658 w 3970672"/>
              <a:gd name="connsiteY246" fmla="*/ 2388766 h 2819072"/>
              <a:gd name="connsiteX247" fmla="*/ 3399416 w 3970672"/>
              <a:gd name="connsiteY247" fmla="*/ 2372629 h 2819072"/>
              <a:gd name="connsiteX248" fmla="*/ 3415553 w 3970672"/>
              <a:gd name="connsiteY248" fmla="*/ 2345735 h 2819072"/>
              <a:gd name="connsiteX249" fmla="*/ 3437068 w 3970672"/>
              <a:gd name="connsiteY249" fmla="*/ 2334978 h 2819072"/>
              <a:gd name="connsiteX250" fmla="*/ 3453204 w 3970672"/>
              <a:gd name="connsiteY250" fmla="*/ 2313462 h 2819072"/>
              <a:gd name="connsiteX251" fmla="*/ 3474720 w 3970672"/>
              <a:gd name="connsiteY251" fmla="*/ 2297326 h 2819072"/>
              <a:gd name="connsiteX252" fmla="*/ 3496235 w 3970672"/>
              <a:gd name="connsiteY252" fmla="*/ 2238159 h 2819072"/>
              <a:gd name="connsiteX253" fmla="*/ 3517750 w 3970672"/>
              <a:gd name="connsiteY253" fmla="*/ 2222022 h 2819072"/>
              <a:gd name="connsiteX254" fmla="*/ 3528508 w 3970672"/>
              <a:gd name="connsiteY254" fmla="*/ 2184371 h 2819072"/>
              <a:gd name="connsiteX255" fmla="*/ 3523129 w 3970672"/>
              <a:gd name="connsiteY255" fmla="*/ 2119825 h 2819072"/>
              <a:gd name="connsiteX256" fmla="*/ 3512371 w 3970672"/>
              <a:gd name="connsiteY256" fmla="*/ 2098309 h 2819072"/>
              <a:gd name="connsiteX257" fmla="*/ 3474720 w 3970672"/>
              <a:gd name="connsiteY257" fmla="*/ 2076794 h 2819072"/>
              <a:gd name="connsiteX258" fmla="*/ 3480098 w 3970672"/>
              <a:gd name="connsiteY258" fmla="*/ 2039142 h 2819072"/>
              <a:gd name="connsiteX259" fmla="*/ 3496235 w 3970672"/>
              <a:gd name="connsiteY259" fmla="*/ 2023006 h 2819072"/>
              <a:gd name="connsiteX260" fmla="*/ 3506993 w 3970672"/>
              <a:gd name="connsiteY260" fmla="*/ 2006869 h 2819072"/>
              <a:gd name="connsiteX261" fmla="*/ 3539266 w 3970672"/>
              <a:gd name="connsiteY261" fmla="*/ 1996112 h 2819072"/>
              <a:gd name="connsiteX262" fmla="*/ 3576917 w 3970672"/>
              <a:gd name="connsiteY262" fmla="*/ 1985354 h 2819072"/>
              <a:gd name="connsiteX263" fmla="*/ 3582296 w 3970672"/>
              <a:gd name="connsiteY263" fmla="*/ 1969218 h 2819072"/>
              <a:gd name="connsiteX264" fmla="*/ 3603811 w 3970672"/>
              <a:gd name="connsiteY264" fmla="*/ 1963839 h 2819072"/>
              <a:gd name="connsiteX265" fmla="*/ 3636084 w 3970672"/>
              <a:gd name="connsiteY265" fmla="*/ 1953081 h 2819072"/>
              <a:gd name="connsiteX266" fmla="*/ 3652221 w 3970672"/>
              <a:gd name="connsiteY266" fmla="*/ 1947702 h 2819072"/>
              <a:gd name="connsiteX267" fmla="*/ 3668357 w 3970672"/>
              <a:gd name="connsiteY267" fmla="*/ 1936945 h 2819072"/>
              <a:gd name="connsiteX268" fmla="*/ 3673736 w 3970672"/>
              <a:gd name="connsiteY268" fmla="*/ 1823989 h 2819072"/>
              <a:gd name="connsiteX269" fmla="*/ 3695251 w 3970672"/>
              <a:gd name="connsiteY269" fmla="*/ 1813232 h 2819072"/>
              <a:gd name="connsiteX270" fmla="*/ 3722146 w 3970672"/>
              <a:gd name="connsiteY270" fmla="*/ 1786338 h 2819072"/>
              <a:gd name="connsiteX271" fmla="*/ 3743661 w 3970672"/>
              <a:gd name="connsiteY271" fmla="*/ 1780959 h 2819072"/>
              <a:gd name="connsiteX272" fmla="*/ 3759797 w 3970672"/>
              <a:gd name="connsiteY272" fmla="*/ 1775580 h 2819072"/>
              <a:gd name="connsiteX273" fmla="*/ 3829722 w 3970672"/>
              <a:gd name="connsiteY273" fmla="*/ 1764822 h 2819072"/>
              <a:gd name="connsiteX274" fmla="*/ 3840480 w 3970672"/>
              <a:gd name="connsiteY274" fmla="*/ 1748686 h 2819072"/>
              <a:gd name="connsiteX275" fmla="*/ 3872753 w 3970672"/>
              <a:gd name="connsiteY275" fmla="*/ 1727171 h 2819072"/>
              <a:gd name="connsiteX276" fmla="*/ 3878131 w 3970672"/>
              <a:gd name="connsiteY276" fmla="*/ 1705655 h 2819072"/>
              <a:gd name="connsiteX277" fmla="*/ 3883510 w 3970672"/>
              <a:gd name="connsiteY277" fmla="*/ 1646488 h 2819072"/>
              <a:gd name="connsiteX278" fmla="*/ 3899647 w 3970672"/>
              <a:gd name="connsiteY278" fmla="*/ 1624973 h 2819072"/>
              <a:gd name="connsiteX279" fmla="*/ 3964193 w 3970672"/>
              <a:gd name="connsiteY279" fmla="*/ 1598079 h 2819072"/>
              <a:gd name="connsiteX280" fmla="*/ 3964193 w 3970672"/>
              <a:gd name="connsiteY280" fmla="*/ 1431335 h 2819072"/>
              <a:gd name="connsiteX281" fmla="*/ 3931920 w 3970672"/>
              <a:gd name="connsiteY281" fmla="*/ 1399062 h 2819072"/>
              <a:gd name="connsiteX282" fmla="*/ 3910404 w 3970672"/>
              <a:gd name="connsiteY282" fmla="*/ 1393683 h 2819072"/>
              <a:gd name="connsiteX283" fmla="*/ 3894268 w 3970672"/>
              <a:gd name="connsiteY283" fmla="*/ 1377547 h 2819072"/>
              <a:gd name="connsiteX284" fmla="*/ 3878131 w 3970672"/>
              <a:gd name="connsiteY284" fmla="*/ 1372168 h 2819072"/>
              <a:gd name="connsiteX285" fmla="*/ 3867374 w 3970672"/>
              <a:gd name="connsiteY285" fmla="*/ 1350653 h 2819072"/>
              <a:gd name="connsiteX286" fmla="*/ 3861995 w 3970672"/>
              <a:gd name="connsiteY286" fmla="*/ 1302243 h 2819072"/>
              <a:gd name="connsiteX287" fmla="*/ 3835101 w 3970672"/>
              <a:gd name="connsiteY287" fmla="*/ 1307622 h 2819072"/>
              <a:gd name="connsiteX288" fmla="*/ 3824343 w 3970672"/>
              <a:gd name="connsiteY288" fmla="*/ 1323759 h 2819072"/>
              <a:gd name="connsiteX289" fmla="*/ 3808207 w 3970672"/>
              <a:gd name="connsiteY289" fmla="*/ 1339895 h 2819072"/>
              <a:gd name="connsiteX290" fmla="*/ 3770555 w 3970672"/>
              <a:gd name="connsiteY290" fmla="*/ 1382926 h 2819072"/>
              <a:gd name="connsiteX291" fmla="*/ 3732903 w 3970672"/>
              <a:gd name="connsiteY291" fmla="*/ 1420578 h 2819072"/>
              <a:gd name="connsiteX292" fmla="*/ 3641463 w 3970672"/>
              <a:gd name="connsiteY292" fmla="*/ 1425956 h 2819072"/>
              <a:gd name="connsiteX293" fmla="*/ 3625327 w 3970672"/>
              <a:gd name="connsiteY293" fmla="*/ 1431335 h 2819072"/>
              <a:gd name="connsiteX294" fmla="*/ 3474720 w 3970672"/>
              <a:gd name="connsiteY294" fmla="*/ 1420578 h 2819072"/>
              <a:gd name="connsiteX295" fmla="*/ 3463962 w 3970672"/>
              <a:gd name="connsiteY295" fmla="*/ 1404441 h 2819072"/>
              <a:gd name="connsiteX296" fmla="*/ 3458583 w 3970672"/>
              <a:gd name="connsiteY296" fmla="*/ 1388305 h 2819072"/>
              <a:gd name="connsiteX297" fmla="*/ 3442447 w 3970672"/>
              <a:gd name="connsiteY297" fmla="*/ 1377547 h 2819072"/>
              <a:gd name="connsiteX298" fmla="*/ 3437068 w 3970672"/>
              <a:gd name="connsiteY298" fmla="*/ 1356032 h 2819072"/>
              <a:gd name="connsiteX299" fmla="*/ 3388658 w 3970672"/>
              <a:gd name="connsiteY299" fmla="*/ 1334516 h 2819072"/>
              <a:gd name="connsiteX300" fmla="*/ 3286461 w 3970672"/>
              <a:gd name="connsiteY300" fmla="*/ 1307622 h 2819072"/>
              <a:gd name="connsiteX301" fmla="*/ 3264946 w 3970672"/>
              <a:gd name="connsiteY301" fmla="*/ 1291486 h 2819072"/>
              <a:gd name="connsiteX302" fmla="*/ 3275703 w 3970672"/>
              <a:gd name="connsiteY302" fmla="*/ 1216182 h 2819072"/>
              <a:gd name="connsiteX303" fmla="*/ 3281082 w 3970672"/>
              <a:gd name="connsiteY303" fmla="*/ 1200046 h 2819072"/>
              <a:gd name="connsiteX304" fmla="*/ 3297218 w 3970672"/>
              <a:gd name="connsiteY304" fmla="*/ 1119363 h 2819072"/>
              <a:gd name="connsiteX305" fmla="*/ 3302597 w 3970672"/>
              <a:gd name="connsiteY305" fmla="*/ 1092469 h 2819072"/>
              <a:gd name="connsiteX306" fmla="*/ 3318734 w 3970672"/>
              <a:gd name="connsiteY306" fmla="*/ 1076333 h 2819072"/>
              <a:gd name="connsiteX307" fmla="*/ 3340249 w 3970672"/>
              <a:gd name="connsiteY307" fmla="*/ 1022545 h 2819072"/>
              <a:gd name="connsiteX308" fmla="*/ 3324113 w 3970672"/>
              <a:gd name="connsiteY308" fmla="*/ 549208 h 2819072"/>
              <a:gd name="connsiteX309" fmla="*/ 3318734 w 3970672"/>
              <a:gd name="connsiteY309" fmla="*/ 516935 h 2819072"/>
              <a:gd name="connsiteX310" fmla="*/ 3291840 w 3970672"/>
              <a:gd name="connsiteY310" fmla="*/ 447011 h 2819072"/>
              <a:gd name="connsiteX311" fmla="*/ 3264946 w 3970672"/>
              <a:gd name="connsiteY311" fmla="*/ 377086 h 2819072"/>
              <a:gd name="connsiteX312" fmla="*/ 3248809 w 3970672"/>
              <a:gd name="connsiteY312" fmla="*/ 296403 h 2819072"/>
              <a:gd name="connsiteX313" fmla="*/ 3243430 w 3970672"/>
              <a:gd name="connsiteY313" fmla="*/ 264131 h 2819072"/>
              <a:gd name="connsiteX314" fmla="*/ 3232673 w 3970672"/>
              <a:gd name="connsiteY314" fmla="*/ 231858 h 2819072"/>
              <a:gd name="connsiteX315" fmla="*/ 3211157 w 3970672"/>
              <a:gd name="connsiteY315" fmla="*/ 199585 h 2819072"/>
              <a:gd name="connsiteX316" fmla="*/ 3205778 w 3970672"/>
              <a:gd name="connsiteY316" fmla="*/ 178069 h 2819072"/>
              <a:gd name="connsiteX317" fmla="*/ 3200400 w 3970672"/>
              <a:gd name="connsiteY317" fmla="*/ 161933 h 2819072"/>
              <a:gd name="connsiteX318" fmla="*/ 3195021 w 3970672"/>
              <a:gd name="connsiteY318" fmla="*/ 188827 h 2819072"/>
              <a:gd name="connsiteX319" fmla="*/ 3211157 w 3970672"/>
              <a:gd name="connsiteY319" fmla="*/ 387843 h 2819072"/>
              <a:gd name="connsiteX320" fmla="*/ 3221915 w 3970672"/>
              <a:gd name="connsiteY320" fmla="*/ 403980 h 2819072"/>
              <a:gd name="connsiteX321" fmla="*/ 3248809 w 3970672"/>
              <a:gd name="connsiteY321" fmla="*/ 473905 h 2819072"/>
              <a:gd name="connsiteX322" fmla="*/ 3264946 w 3970672"/>
              <a:gd name="connsiteY322" fmla="*/ 500799 h 2819072"/>
              <a:gd name="connsiteX323" fmla="*/ 3286461 w 3970672"/>
              <a:gd name="connsiteY323" fmla="*/ 543829 h 2819072"/>
              <a:gd name="connsiteX324" fmla="*/ 3291840 w 3970672"/>
              <a:gd name="connsiteY324" fmla="*/ 914968 h 2819072"/>
              <a:gd name="connsiteX325" fmla="*/ 3302597 w 3970672"/>
              <a:gd name="connsiteY325" fmla="*/ 931105 h 2819072"/>
              <a:gd name="connsiteX326" fmla="*/ 3307976 w 3970672"/>
              <a:gd name="connsiteY326" fmla="*/ 947241 h 2819072"/>
              <a:gd name="connsiteX327" fmla="*/ 3205778 w 3970672"/>
              <a:gd name="connsiteY327" fmla="*/ 947241 h 2819072"/>
              <a:gd name="connsiteX328" fmla="*/ 3189642 w 3970672"/>
              <a:gd name="connsiteY328" fmla="*/ 936483 h 2819072"/>
              <a:gd name="connsiteX329" fmla="*/ 3178884 w 3970672"/>
              <a:gd name="connsiteY329" fmla="*/ 904211 h 2819072"/>
              <a:gd name="connsiteX330" fmla="*/ 3173506 w 3970672"/>
              <a:gd name="connsiteY330" fmla="*/ 882695 h 2819072"/>
              <a:gd name="connsiteX331" fmla="*/ 3157369 w 3970672"/>
              <a:gd name="connsiteY331" fmla="*/ 871938 h 2819072"/>
              <a:gd name="connsiteX332" fmla="*/ 3141233 w 3970672"/>
              <a:gd name="connsiteY332" fmla="*/ 855801 h 2819072"/>
              <a:gd name="connsiteX333" fmla="*/ 3130475 w 3970672"/>
              <a:gd name="connsiteY333" fmla="*/ 834286 h 2819072"/>
              <a:gd name="connsiteX334" fmla="*/ 3108960 w 3970672"/>
              <a:gd name="connsiteY334" fmla="*/ 828907 h 2819072"/>
              <a:gd name="connsiteX335" fmla="*/ 3092823 w 3970672"/>
              <a:gd name="connsiteY335" fmla="*/ 823528 h 2819072"/>
              <a:gd name="connsiteX336" fmla="*/ 3039035 w 3970672"/>
              <a:gd name="connsiteY336" fmla="*/ 828907 h 2819072"/>
              <a:gd name="connsiteX337" fmla="*/ 3022898 w 3970672"/>
              <a:gd name="connsiteY337" fmla="*/ 845043 h 2819072"/>
              <a:gd name="connsiteX338" fmla="*/ 3001383 w 3970672"/>
              <a:gd name="connsiteY338" fmla="*/ 861180 h 2819072"/>
              <a:gd name="connsiteX339" fmla="*/ 2985247 w 3970672"/>
              <a:gd name="connsiteY339" fmla="*/ 871938 h 2819072"/>
              <a:gd name="connsiteX340" fmla="*/ 2969110 w 3970672"/>
              <a:gd name="connsiteY340" fmla="*/ 888074 h 2819072"/>
              <a:gd name="connsiteX341" fmla="*/ 2936837 w 3970672"/>
              <a:gd name="connsiteY341" fmla="*/ 898832 h 2819072"/>
              <a:gd name="connsiteX342" fmla="*/ 2877670 w 3970672"/>
              <a:gd name="connsiteY342" fmla="*/ 909589 h 2819072"/>
              <a:gd name="connsiteX343" fmla="*/ 2829261 w 3970672"/>
              <a:gd name="connsiteY343" fmla="*/ 936483 h 2819072"/>
              <a:gd name="connsiteX344" fmla="*/ 2807746 w 3970672"/>
              <a:gd name="connsiteY344" fmla="*/ 941862 h 2819072"/>
              <a:gd name="connsiteX345" fmla="*/ 2786230 w 3970672"/>
              <a:gd name="connsiteY345" fmla="*/ 936483 h 2819072"/>
              <a:gd name="connsiteX346" fmla="*/ 2796988 w 3970672"/>
              <a:gd name="connsiteY346" fmla="*/ 904211 h 2819072"/>
              <a:gd name="connsiteX347" fmla="*/ 2829261 w 3970672"/>
              <a:gd name="connsiteY347" fmla="*/ 861180 h 2819072"/>
              <a:gd name="connsiteX348" fmla="*/ 2850776 w 3970672"/>
              <a:gd name="connsiteY348" fmla="*/ 834286 h 2819072"/>
              <a:gd name="connsiteX349" fmla="*/ 2877670 w 3970672"/>
              <a:gd name="connsiteY349" fmla="*/ 791255 h 2819072"/>
              <a:gd name="connsiteX350" fmla="*/ 2899186 w 3970672"/>
              <a:gd name="connsiteY350" fmla="*/ 775119 h 2819072"/>
              <a:gd name="connsiteX351" fmla="*/ 2926080 w 3970672"/>
              <a:gd name="connsiteY351" fmla="*/ 737467 h 2819072"/>
              <a:gd name="connsiteX352" fmla="*/ 2942216 w 3970672"/>
              <a:gd name="connsiteY352" fmla="*/ 694436 h 2819072"/>
              <a:gd name="connsiteX353" fmla="*/ 2947595 w 3970672"/>
              <a:gd name="connsiteY353" fmla="*/ 672921 h 2819072"/>
              <a:gd name="connsiteX354" fmla="*/ 2958353 w 3970672"/>
              <a:gd name="connsiteY354" fmla="*/ 651406 h 2819072"/>
              <a:gd name="connsiteX355" fmla="*/ 2963731 w 3970672"/>
              <a:gd name="connsiteY355" fmla="*/ 624512 h 2819072"/>
              <a:gd name="connsiteX356" fmla="*/ 2974489 w 3970672"/>
              <a:gd name="connsiteY356" fmla="*/ 608375 h 2819072"/>
              <a:gd name="connsiteX357" fmla="*/ 3006762 w 3970672"/>
              <a:gd name="connsiteY357" fmla="*/ 576102 h 2819072"/>
              <a:gd name="connsiteX358" fmla="*/ 3017520 w 3970672"/>
              <a:gd name="connsiteY358" fmla="*/ 479283 h 2819072"/>
              <a:gd name="connsiteX359" fmla="*/ 3028277 w 3970672"/>
              <a:gd name="connsiteY359" fmla="*/ 463147 h 2819072"/>
              <a:gd name="connsiteX360" fmla="*/ 3033656 w 3970672"/>
              <a:gd name="connsiteY360" fmla="*/ 436253 h 2819072"/>
              <a:gd name="connsiteX361" fmla="*/ 3055171 w 3970672"/>
              <a:gd name="connsiteY361" fmla="*/ 403980 h 2819072"/>
              <a:gd name="connsiteX362" fmla="*/ 3060550 w 3970672"/>
              <a:gd name="connsiteY362" fmla="*/ 387843 h 2819072"/>
              <a:gd name="connsiteX363" fmla="*/ 3092823 w 3970672"/>
              <a:gd name="connsiteY363" fmla="*/ 204963 h 2819072"/>
              <a:gd name="connsiteX364" fmla="*/ 3087444 w 3970672"/>
              <a:gd name="connsiteY364" fmla="*/ 183449 h 2819072"/>
              <a:gd name="connsiteX365" fmla="*/ 3114338 w 3970672"/>
              <a:gd name="connsiteY365" fmla="*/ 301782 h 2819072"/>
              <a:gd name="connsiteX366" fmla="*/ 3146611 w 3970672"/>
              <a:gd name="connsiteY366" fmla="*/ 568 h 2819072"/>
              <a:gd name="connsiteX0" fmla="*/ 3071308 w 3970672"/>
              <a:gd name="connsiteY0" fmla="*/ 54472 h 2657823"/>
              <a:gd name="connsiteX1" fmla="*/ 3044414 w 3970672"/>
              <a:gd name="connsiteY1" fmla="*/ 59851 h 2657823"/>
              <a:gd name="connsiteX2" fmla="*/ 3012141 w 3970672"/>
              <a:gd name="connsiteY2" fmla="*/ 75987 h 2657823"/>
              <a:gd name="connsiteX3" fmla="*/ 2979868 w 3970672"/>
              <a:gd name="connsiteY3" fmla="*/ 81366 h 2657823"/>
              <a:gd name="connsiteX4" fmla="*/ 2958353 w 3970672"/>
              <a:gd name="connsiteY4" fmla="*/ 86745 h 2657823"/>
              <a:gd name="connsiteX5" fmla="*/ 2926080 w 3970672"/>
              <a:gd name="connsiteY5" fmla="*/ 108260 h 2657823"/>
              <a:gd name="connsiteX6" fmla="*/ 2893807 w 3970672"/>
              <a:gd name="connsiteY6" fmla="*/ 119018 h 2657823"/>
              <a:gd name="connsiteX7" fmla="*/ 2759336 w 3970672"/>
              <a:gd name="connsiteY7" fmla="*/ 129776 h 2657823"/>
              <a:gd name="connsiteX8" fmla="*/ 2673275 w 3970672"/>
              <a:gd name="connsiteY8" fmla="*/ 124397 h 2657823"/>
              <a:gd name="connsiteX9" fmla="*/ 2641002 w 3970672"/>
              <a:gd name="connsiteY9" fmla="*/ 113639 h 2657823"/>
              <a:gd name="connsiteX10" fmla="*/ 2635623 w 3970672"/>
              <a:gd name="connsiteY10" fmla="*/ 97503 h 2657823"/>
              <a:gd name="connsiteX11" fmla="*/ 2603350 w 3970672"/>
              <a:gd name="connsiteY11" fmla="*/ 97503 h 2657823"/>
              <a:gd name="connsiteX12" fmla="*/ 2597971 w 3970672"/>
              <a:gd name="connsiteY12" fmla="*/ 113639 h 2657823"/>
              <a:gd name="connsiteX13" fmla="*/ 2560320 w 3970672"/>
              <a:gd name="connsiteY13" fmla="*/ 124397 h 2657823"/>
              <a:gd name="connsiteX14" fmla="*/ 2441986 w 3970672"/>
              <a:gd name="connsiteY14" fmla="*/ 135154 h 2657823"/>
              <a:gd name="connsiteX15" fmla="*/ 2436607 w 3970672"/>
              <a:gd name="connsiteY15" fmla="*/ 156670 h 2657823"/>
              <a:gd name="connsiteX16" fmla="*/ 2425849 w 3970672"/>
              <a:gd name="connsiteY16" fmla="*/ 172806 h 2657823"/>
              <a:gd name="connsiteX17" fmla="*/ 2415091 w 3970672"/>
              <a:gd name="connsiteY17" fmla="*/ 194322 h 2657823"/>
              <a:gd name="connsiteX18" fmla="*/ 2404334 w 3970672"/>
              <a:gd name="connsiteY18" fmla="*/ 210458 h 2657823"/>
              <a:gd name="connsiteX19" fmla="*/ 2382818 w 3970672"/>
              <a:gd name="connsiteY19" fmla="*/ 215837 h 2657823"/>
              <a:gd name="connsiteX20" fmla="*/ 2302136 w 3970672"/>
              <a:gd name="connsiteY20" fmla="*/ 242731 h 2657823"/>
              <a:gd name="connsiteX21" fmla="*/ 2269863 w 3970672"/>
              <a:gd name="connsiteY21" fmla="*/ 258867 h 2657823"/>
              <a:gd name="connsiteX22" fmla="*/ 2259106 w 3970672"/>
              <a:gd name="connsiteY22" fmla="*/ 275004 h 2657823"/>
              <a:gd name="connsiteX23" fmla="*/ 2232211 w 3970672"/>
              <a:gd name="connsiteY23" fmla="*/ 285762 h 2657823"/>
              <a:gd name="connsiteX24" fmla="*/ 2199938 w 3970672"/>
              <a:gd name="connsiteY24" fmla="*/ 296519 h 2657823"/>
              <a:gd name="connsiteX25" fmla="*/ 2183802 w 3970672"/>
              <a:gd name="connsiteY25" fmla="*/ 301898 h 2657823"/>
              <a:gd name="connsiteX26" fmla="*/ 2113877 w 3970672"/>
              <a:gd name="connsiteY26" fmla="*/ 280383 h 2657823"/>
              <a:gd name="connsiteX27" fmla="*/ 2108498 w 3970672"/>
              <a:gd name="connsiteY27" fmla="*/ 264246 h 2657823"/>
              <a:gd name="connsiteX28" fmla="*/ 2097741 w 3970672"/>
              <a:gd name="connsiteY28" fmla="*/ 285762 h 2657823"/>
              <a:gd name="connsiteX29" fmla="*/ 2086983 w 3970672"/>
              <a:gd name="connsiteY29" fmla="*/ 301898 h 2657823"/>
              <a:gd name="connsiteX30" fmla="*/ 2060089 w 3970672"/>
              <a:gd name="connsiteY30" fmla="*/ 350307 h 2657823"/>
              <a:gd name="connsiteX31" fmla="*/ 2027816 w 3970672"/>
              <a:gd name="connsiteY31" fmla="*/ 371823 h 2657823"/>
              <a:gd name="connsiteX32" fmla="*/ 1914861 w 3970672"/>
              <a:gd name="connsiteY32" fmla="*/ 377202 h 2657823"/>
              <a:gd name="connsiteX33" fmla="*/ 1861073 w 3970672"/>
              <a:gd name="connsiteY33" fmla="*/ 366444 h 2657823"/>
              <a:gd name="connsiteX34" fmla="*/ 1844936 w 3970672"/>
              <a:gd name="connsiteY34" fmla="*/ 361065 h 2657823"/>
              <a:gd name="connsiteX35" fmla="*/ 1834178 w 3970672"/>
              <a:gd name="connsiteY35" fmla="*/ 344929 h 2657823"/>
              <a:gd name="connsiteX36" fmla="*/ 1796527 w 3970672"/>
              <a:gd name="connsiteY36" fmla="*/ 323413 h 2657823"/>
              <a:gd name="connsiteX37" fmla="*/ 1775011 w 3970672"/>
              <a:gd name="connsiteY37" fmla="*/ 355686 h 2657823"/>
              <a:gd name="connsiteX38" fmla="*/ 1769633 w 3970672"/>
              <a:gd name="connsiteY38" fmla="*/ 371823 h 2657823"/>
              <a:gd name="connsiteX39" fmla="*/ 1737360 w 3970672"/>
              <a:gd name="connsiteY39" fmla="*/ 377202 h 2657823"/>
              <a:gd name="connsiteX40" fmla="*/ 1694329 w 3970672"/>
              <a:gd name="connsiteY40" fmla="*/ 387959 h 2657823"/>
              <a:gd name="connsiteX41" fmla="*/ 1672814 w 3970672"/>
              <a:gd name="connsiteY41" fmla="*/ 393338 h 2657823"/>
              <a:gd name="connsiteX42" fmla="*/ 1554480 w 3970672"/>
              <a:gd name="connsiteY42" fmla="*/ 404096 h 2657823"/>
              <a:gd name="connsiteX43" fmla="*/ 1516828 w 3970672"/>
              <a:gd name="connsiteY43" fmla="*/ 425611 h 2657823"/>
              <a:gd name="connsiteX44" fmla="*/ 1495313 w 3970672"/>
              <a:gd name="connsiteY44" fmla="*/ 430990 h 2657823"/>
              <a:gd name="connsiteX45" fmla="*/ 1479176 w 3970672"/>
              <a:gd name="connsiteY45" fmla="*/ 495536 h 2657823"/>
              <a:gd name="connsiteX46" fmla="*/ 1473797 w 3970672"/>
              <a:gd name="connsiteY46" fmla="*/ 511672 h 2657823"/>
              <a:gd name="connsiteX47" fmla="*/ 1446903 w 3970672"/>
              <a:gd name="connsiteY47" fmla="*/ 517051 h 2657823"/>
              <a:gd name="connsiteX48" fmla="*/ 1430767 w 3970672"/>
              <a:gd name="connsiteY48" fmla="*/ 522430 h 2657823"/>
              <a:gd name="connsiteX49" fmla="*/ 1414630 w 3970672"/>
              <a:gd name="connsiteY49" fmla="*/ 533187 h 2657823"/>
              <a:gd name="connsiteX50" fmla="*/ 1360842 w 3970672"/>
              <a:gd name="connsiteY50" fmla="*/ 538566 h 2657823"/>
              <a:gd name="connsiteX51" fmla="*/ 1328569 w 3970672"/>
              <a:gd name="connsiteY51" fmla="*/ 527809 h 2657823"/>
              <a:gd name="connsiteX52" fmla="*/ 1312433 w 3970672"/>
              <a:gd name="connsiteY52" fmla="*/ 522430 h 2657823"/>
              <a:gd name="connsiteX53" fmla="*/ 1301675 w 3970672"/>
              <a:gd name="connsiteY53" fmla="*/ 500914 h 2657823"/>
              <a:gd name="connsiteX54" fmla="*/ 1317811 w 3970672"/>
              <a:gd name="connsiteY54" fmla="*/ 490157 h 2657823"/>
              <a:gd name="connsiteX55" fmla="*/ 1285538 w 3970672"/>
              <a:gd name="connsiteY55" fmla="*/ 495536 h 2657823"/>
              <a:gd name="connsiteX56" fmla="*/ 1247887 w 3970672"/>
              <a:gd name="connsiteY56" fmla="*/ 538566 h 2657823"/>
              <a:gd name="connsiteX57" fmla="*/ 1237129 w 3970672"/>
              <a:gd name="connsiteY57" fmla="*/ 570839 h 2657823"/>
              <a:gd name="connsiteX58" fmla="*/ 1226371 w 3970672"/>
              <a:gd name="connsiteY58" fmla="*/ 683794 h 2657823"/>
              <a:gd name="connsiteX59" fmla="*/ 1210235 w 3970672"/>
              <a:gd name="connsiteY59" fmla="*/ 742962 h 2657823"/>
              <a:gd name="connsiteX60" fmla="*/ 1199477 w 3970672"/>
              <a:gd name="connsiteY60" fmla="*/ 769856 h 2657823"/>
              <a:gd name="connsiteX61" fmla="*/ 1183341 w 3970672"/>
              <a:gd name="connsiteY61" fmla="*/ 775234 h 2657823"/>
              <a:gd name="connsiteX62" fmla="*/ 1172583 w 3970672"/>
              <a:gd name="connsiteY62" fmla="*/ 791371 h 2657823"/>
              <a:gd name="connsiteX63" fmla="*/ 1156447 w 3970672"/>
              <a:gd name="connsiteY63" fmla="*/ 796750 h 2657823"/>
              <a:gd name="connsiteX64" fmla="*/ 1145689 w 3970672"/>
              <a:gd name="connsiteY64" fmla="*/ 818265 h 2657823"/>
              <a:gd name="connsiteX65" fmla="*/ 1124174 w 3970672"/>
              <a:gd name="connsiteY65" fmla="*/ 850538 h 2657823"/>
              <a:gd name="connsiteX66" fmla="*/ 1118795 w 3970672"/>
              <a:gd name="connsiteY66" fmla="*/ 872053 h 2657823"/>
              <a:gd name="connsiteX67" fmla="*/ 1129553 w 3970672"/>
              <a:gd name="connsiteY67" fmla="*/ 958114 h 2657823"/>
              <a:gd name="connsiteX68" fmla="*/ 1124174 w 3970672"/>
              <a:gd name="connsiteY68" fmla="*/ 1065691 h 2657823"/>
              <a:gd name="connsiteX69" fmla="*/ 1113416 w 3970672"/>
              <a:gd name="connsiteY69" fmla="*/ 1081827 h 2657823"/>
              <a:gd name="connsiteX70" fmla="*/ 1081143 w 3970672"/>
              <a:gd name="connsiteY70" fmla="*/ 1092585 h 2657823"/>
              <a:gd name="connsiteX71" fmla="*/ 1016597 w 3970672"/>
              <a:gd name="connsiteY71" fmla="*/ 1087206 h 2657823"/>
              <a:gd name="connsiteX72" fmla="*/ 1005840 w 3970672"/>
              <a:gd name="connsiteY72" fmla="*/ 1071070 h 2657823"/>
              <a:gd name="connsiteX73" fmla="*/ 1000461 w 3970672"/>
              <a:gd name="connsiteY73" fmla="*/ 1022660 h 2657823"/>
              <a:gd name="connsiteX74" fmla="*/ 984324 w 3970672"/>
              <a:gd name="connsiteY74" fmla="*/ 1017282 h 2657823"/>
              <a:gd name="connsiteX75" fmla="*/ 968188 w 3970672"/>
              <a:gd name="connsiteY75" fmla="*/ 1006524 h 2657823"/>
              <a:gd name="connsiteX76" fmla="*/ 892884 w 3970672"/>
              <a:gd name="connsiteY76" fmla="*/ 1006524 h 2657823"/>
              <a:gd name="connsiteX77" fmla="*/ 871369 w 3970672"/>
              <a:gd name="connsiteY77" fmla="*/ 1022660 h 2657823"/>
              <a:gd name="connsiteX78" fmla="*/ 812202 w 3970672"/>
              <a:gd name="connsiteY78" fmla="*/ 1022660 h 2657823"/>
              <a:gd name="connsiteX79" fmla="*/ 796066 w 3970672"/>
              <a:gd name="connsiteY79" fmla="*/ 936599 h 2657823"/>
              <a:gd name="connsiteX80" fmla="*/ 747656 w 3970672"/>
              <a:gd name="connsiteY80" fmla="*/ 947357 h 2657823"/>
              <a:gd name="connsiteX81" fmla="*/ 736898 w 3970672"/>
              <a:gd name="connsiteY81" fmla="*/ 963493 h 2657823"/>
              <a:gd name="connsiteX82" fmla="*/ 726141 w 3970672"/>
              <a:gd name="connsiteY82" fmla="*/ 1011903 h 2657823"/>
              <a:gd name="connsiteX83" fmla="*/ 710004 w 3970672"/>
              <a:gd name="connsiteY83" fmla="*/ 1022660 h 2657823"/>
              <a:gd name="connsiteX84" fmla="*/ 586291 w 3970672"/>
              <a:gd name="connsiteY84" fmla="*/ 1017282 h 2657823"/>
              <a:gd name="connsiteX85" fmla="*/ 570155 w 3970672"/>
              <a:gd name="connsiteY85" fmla="*/ 1011903 h 2657823"/>
              <a:gd name="connsiteX86" fmla="*/ 0 w 3970672"/>
              <a:gd name="connsiteY86" fmla="*/ 1001145 h 2657823"/>
              <a:gd name="connsiteX87" fmla="*/ 80682 w 3970672"/>
              <a:gd name="connsiteY87" fmla="*/ 985009 h 2657823"/>
              <a:gd name="connsiteX88" fmla="*/ 290456 w 3970672"/>
              <a:gd name="connsiteY88" fmla="*/ 995766 h 2657823"/>
              <a:gd name="connsiteX89" fmla="*/ 338866 w 3970672"/>
              <a:gd name="connsiteY89" fmla="*/ 1001145 h 2657823"/>
              <a:gd name="connsiteX90" fmla="*/ 371138 w 3970672"/>
              <a:gd name="connsiteY90" fmla="*/ 1006524 h 2657823"/>
              <a:gd name="connsiteX91" fmla="*/ 446442 w 3970672"/>
              <a:gd name="connsiteY91" fmla="*/ 1011903 h 2657823"/>
              <a:gd name="connsiteX92" fmla="*/ 462578 w 3970672"/>
              <a:gd name="connsiteY92" fmla="*/ 1017282 h 2657823"/>
              <a:gd name="connsiteX93" fmla="*/ 494851 w 3970672"/>
              <a:gd name="connsiteY93" fmla="*/ 1038797 h 2657823"/>
              <a:gd name="connsiteX94" fmla="*/ 478715 w 3970672"/>
              <a:gd name="connsiteY94" fmla="*/ 1071070 h 2657823"/>
              <a:gd name="connsiteX95" fmla="*/ 419548 w 3970672"/>
              <a:gd name="connsiteY95" fmla="*/ 1087206 h 2657823"/>
              <a:gd name="connsiteX96" fmla="*/ 333487 w 3970672"/>
              <a:gd name="connsiteY96" fmla="*/ 1092585 h 2657823"/>
              <a:gd name="connsiteX97" fmla="*/ 301214 w 3970672"/>
              <a:gd name="connsiteY97" fmla="*/ 1103343 h 2657823"/>
              <a:gd name="connsiteX98" fmla="*/ 285077 w 3970672"/>
              <a:gd name="connsiteY98" fmla="*/ 1108722 h 2657823"/>
              <a:gd name="connsiteX99" fmla="*/ 236668 w 3970672"/>
              <a:gd name="connsiteY99" fmla="*/ 1130237 h 2657823"/>
              <a:gd name="connsiteX100" fmla="*/ 215153 w 3970672"/>
              <a:gd name="connsiteY100" fmla="*/ 1135616 h 2657823"/>
              <a:gd name="connsiteX101" fmla="*/ 166743 w 3970672"/>
              <a:gd name="connsiteY101" fmla="*/ 1151752 h 2657823"/>
              <a:gd name="connsiteX102" fmla="*/ 150607 w 3970672"/>
              <a:gd name="connsiteY102" fmla="*/ 1157131 h 2657823"/>
              <a:gd name="connsiteX103" fmla="*/ 129091 w 3970672"/>
              <a:gd name="connsiteY103" fmla="*/ 1162510 h 2657823"/>
              <a:gd name="connsiteX104" fmla="*/ 118334 w 3970672"/>
              <a:gd name="connsiteY104" fmla="*/ 1426072 h 2657823"/>
              <a:gd name="connsiteX105" fmla="*/ 134470 w 3970672"/>
              <a:gd name="connsiteY105" fmla="*/ 1458345 h 2657823"/>
              <a:gd name="connsiteX106" fmla="*/ 150607 w 3970672"/>
              <a:gd name="connsiteY106" fmla="*/ 1522891 h 2657823"/>
              <a:gd name="connsiteX107" fmla="*/ 150607 w 3970672"/>
              <a:gd name="connsiteY107" fmla="*/ 1522891 h 2657823"/>
              <a:gd name="connsiteX108" fmla="*/ 155986 w 3970672"/>
              <a:gd name="connsiteY108" fmla="*/ 1549785 h 2657823"/>
              <a:gd name="connsiteX109" fmla="*/ 161364 w 3970672"/>
              <a:gd name="connsiteY109" fmla="*/ 1582058 h 2657823"/>
              <a:gd name="connsiteX110" fmla="*/ 172122 w 3970672"/>
              <a:gd name="connsiteY110" fmla="*/ 1603573 h 2657823"/>
              <a:gd name="connsiteX111" fmla="*/ 177501 w 3970672"/>
              <a:gd name="connsiteY111" fmla="*/ 1813347 h 2657823"/>
              <a:gd name="connsiteX112" fmla="*/ 188258 w 3970672"/>
              <a:gd name="connsiteY112" fmla="*/ 1856378 h 2657823"/>
              <a:gd name="connsiteX113" fmla="*/ 193637 w 3970672"/>
              <a:gd name="connsiteY113" fmla="*/ 1877893 h 2657823"/>
              <a:gd name="connsiteX114" fmla="*/ 225910 w 3970672"/>
              <a:gd name="connsiteY114" fmla="*/ 1883272 h 2657823"/>
              <a:gd name="connsiteX115" fmla="*/ 252804 w 3970672"/>
              <a:gd name="connsiteY115" fmla="*/ 1894030 h 2657823"/>
              <a:gd name="connsiteX116" fmla="*/ 285077 w 3970672"/>
              <a:gd name="connsiteY116" fmla="*/ 1915545 h 2657823"/>
              <a:gd name="connsiteX117" fmla="*/ 333487 w 3970672"/>
              <a:gd name="connsiteY117" fmla="*/ 1931682 h 2657823"/>
              <a:gd name="connsiteX118" fmla="*/ 349623 w 3970672"/>
              <a:gd name="connsiteY118" fmla="*/ 1937060 h 2657823"/>
              <a:gd name="connsiteX119" fmla="*/ 365760 w 3970672"/>
              <a:gd name="connsiteY119" fmla="*/ 1942439 h 2657823"/>
              <a:gd name="connsiteX120" fmla="*/ 387275 w 3970672"/>
              <a:gd name="connsiteY120" fmla="*/ 1947818 h 2657823"/>
              <a:gd name="connsiteX121" fmla="*/ 398033 w 3970672"/>
              <a:gd name="connsiteY121" fmla="*/ 1963954 h 2657823"/>
              <a:gd name="connsiteX122" fmla="*/ 414169 w 3970672"/>
              <a:gd name="connsiteY122" fmla="*/ 1969333 h 2657823"/>
              <a:gd name="connsiteX123" fmla="*/ 451821 w 3970672"/>
              <a:gd name="connsiteY123" fmla="*/ 1980091 h 2657823"/>
              <a:gd name="connsiteX124" fmla="*/ 467957 w 3970672"/>
              <a:gd name="connsiteY124" fmla="*/ 1990849 h 2657823"/>
              <a:gd name="connsiteX125" fmla="*/ 484094 w 3970672"/>
              <a:gd name="connsiteY125" fmla="*/ 2023122 h 2657823"/>
              <a:gd name="connsiteX126" fmla="*/ 516367 w 3970672"/>
              <a:gd name="connsiteY126" fmla="*/ 2039258 h 2657823"/>
              <a:gd name="connsiteX127" fmla="*/ 532503 w 3970672"/>
              <a:gd name="connsiteY127" fmla="*/ 2050016 h 2657823"/>
              <a:gd name="connsiteX128" fmla="*/ 570155 w 3970672"/>
              <a:gd name="connsiteY128" fmla="*/ 2012364 h 2657823"/>
              <a:gd name="connsiteX129" fmla="*/ 602428 w 3970672"/>
              <a:gd name="connsiteY129" fmla="*/ 1996227 h 2657823"/>
              <a:gd name="connsiteX130" fmla="*/ 645458 w 3970672"/>
              <a:gd name="connsiteY130" fmla="*/ 2006985 h 2657823"/>
              <a:gd name="connsiteX131" fmla="*/ 656216 w 3970672"/>
              <a:gd name="connsiteY131" fmla="*/ 2039258 h 2657823"/>
              <a:gd name="connsiteX132" fmla="*/ 672353 w 3970672"/>
              <a:gd name="connsiteY132" fmla="*/ 2098425 h 2657823"/>
              <a:gd name="connsiteX133" fmla="*/ 677731 w 3970672"/>
              <a:gd name="connsiteY133" fmla="*/ 2114562 h 2657823"/>
              <a:gd name="connsiteX134" fmla="*/ 693868 w 3970672"/>
              <a:gd name="connsiteY134" fmla="*/ 2130698 h 2657823"/>
              <a:gd name="connsiteX135" fmla="*/ 699247 w 3970672"/>
              <a:gd name="connsiteY135" fmla="*/ 2146834 h 2657823"/>
              <a:gd name="connsiteX136" fmla="*/ 736898 w 3970672"/>
              <a:gd name="connsiteY136" fmla="*/ 2162971 h 2657823"/>
              <a:gd name="connsiteX137" fmla="*/ 753035 w 3970672"/>
              <a:gd name="connsiteY137" fmla="*/ 2173729 h 2657823"/>
              <a:gd name="connsiteX138" fmla="*/ 763793 w 3970672"/>
              <a:gd name="connsiteY138" fmla="*/ 2189865 h 2657823"/>
              <a:gd name="connsiteX139" fmla="*/ 779929 w 3970672"/>
              <a:gd name="connsiteY139" fmla="*/ 2195244 h 2657823"/>
              <a:gd name="connsiteX140" fmla="*/ 806823 w 3970672"/>
              <a:gd name="connsiteY140" fmla="*/ 2216759 h 2657823"/>
              <a:gd name="connsiteX141" fmla="*/ 822960 w 3970672"/>
              <a:gd name="connsiteY141" fmla="*/ 2227517 h 2657823"/>
              <a:gd name="connsiteX142" fmla="*/ 925157 w 3970672"/>
              <a:gd name="connsiteY142" fmla="*/ 2243653 h 2657823"/>
              <a:gd name="connsiteX143" fmla="*/ 925157 w 3970672"/>
              <a:gd name="connsiteY143" fmla="*/ 2297442 h 2657823"/>
              <a:gd name="connsiteX144" fmla="*/ 914400 w 3970672"/>
              <a:gd name="connsiteY144" fmla="*/ 2318957 h 2657823"/>
              <a:gd name="connsiteX145" fmla="*/ 898263 w 3970672"/>
              <a:gd name="connsiteY145" fmla="*/ 2324336 h 2657823"/>
              <a:gd name="connsiteX146" fmla="*/ 871369 w 3970672"/>
              <a:gd name="connsiteY146" fmla="*/ 2351230 h 2657823"/>
              <a:gd name="connsiteX147" fmla="*/ 844475 w 3970672"/>
              <a:gd name="connsiteY147" fmla="*/ 2378124 h 2657823"/>
              <a:gd name="connsiteX148" fmla="*/ 839096 w 3970672"/>
              <a:gd name="connsiteY148" fmla="*/ 2394260 h 2657823"/>
              <a:gd name="connsiteX149" fmla="*/ 828338 w 3970672"/>
              <a:gd name="connsiteY149" fmla="*/ 2410397 h 2657823"/>
              <a:gd name="connsiteX150" fmla="*/ 833717 w 3970672"/>
              <a:gd name="connsiteY150" fmla="*/ 2512594 h 2657823"/>
              <a:gd name="connsiteX151" fmla="*/ 865990 w 3970672"/>
              <a:gd name="connsiteY151" fmla="*/ 2523352 h 2657823"/>
              <a:gd name="connsiteX152" fmla="*/ 935915 w 3970672"/>
              <a:gd name="connsiteY152" fmla="*/ 2528731 h 2657823"/>
              <a:gd name="connsiteX153" fmla="*/ 952051 w 3970672"/>
              <a:gd name="connsiteY153" fmla="*/ 2539489 h 2657823"/>
              <a:gd name="connsiteX154" fmla="*/ 1005840 w 3970672"/>
              <a:gd name="connsiteY154" fmla="*/ 2544867 h 2657823"/>
              <a:gd name="connsiteX155" fmla="*/ 1021976 w 3970672"/>
              <a:gd name="connsiteY155" fmla="*/ 2550246 h 2657823"/>
              <a:gd name="connsiteX156" fmla="*/ 1188720 w 3970672"/>
              <a:gd name="connsiteY156" fmla="*/ 2534110 h 2657823"/>
              <a:gd name="connsiteX157" fmla="*/ 1204856 w 3970672"/>
              <a:gd name="connsiteY157" fmla="*/ 2523352 h 2657823"/>
              <a:gd name="connsiteX158" fmla="*/ 1237129 w 3970672"/>
              <a:gd name="connsiteY158" fmla="*/ 2507216 h 2657823"/>
              <a:gd name="connsiteX159" fmla="*/ 1253266 w 3970672"/>
              <a:gd name="connsiteY159" fmla="*/ 2485700 h 2657823"/>
              <a:gd name="connsiteX160" fmla="*/ 1269402 w 3970672"/>
              <a:gd name="connsiteY160" fmla="*/ 2474943 h 2657823"/>
              <a:gd name="connsiteX161" fmla="*/ 1280160 w 3970672"/>
              <a:gd name="connsiteY161" fmla="*/ 2448049 h 2657823"/>
              <a:gd name="connsiteX162" fmla="*/ 1307054 w 3970672"/>
              <a:gd name="connsiteY162" fmla="*/ 2421154 h 2657823"/>
              <a:gd name="connsiteX163" fmla="*/ 1317811 w 3970672"/>
              <a:gd name="connsiteY163" fmla="*/ 2405018 h 2657823"/>
              <a:gd name="connsiteX164" fmla="*/ 1366221 w 3970672"/>
              <a:gd name="connsiteY164" fmla="*/ 2378124 h 2657823"/>
              <a:gd name="connsiteX165" fmla="*/ 1500691 w 3970672"/>
              <a:gd name="connsiteY165" fmla="*/ 2216759 h 2657823"/>
              <a:gd name="connsiteX166" fmla="*/ 1516828 w 3970672"/>
              <a:gd name="connsiteY166" fmla="*/ 2206002 h 2657823"/>
              <a:gd name="connsiteX167" fmla="*/ 1489934 w 3970672"/>
              <a:gd name="connsiteY167" fmla="*/ 2313578 h 2657823"/>
              <a:gd name="connsiteX168" fmla="*/ 1479176 w 3970672"/>
              <a:gd name="connsiteY168" fmla="*/ 2351230 h 2657823"/>
              <a:gd name="connsiteX169" fmla="*/ 1484555 w 3970672"/>
              <a:gd name="connsiteY169" fmla="*/ 2448049 h 2657823"/>
              <a:gd name="connsiteX170" fmla="*/ 1538343 w 3970672"/>
              <a:gd name="connsiteY170" fmla="*/ 2453427 h 2657823"/>
              <a:gd name="connsiteX171" fmla="*/ 1554480 w 3970672"/>
              <a:gd name="connsiteY171" fmla="*/ 2464185 h 2657823"/>
              <a:gd name="connsiteX172" fmla="*/ 1597510 w 3970672"/>
              <a:gd name="connsiteY172" fmla="*/ 2469564 h 2657823"/>
              <a:gd name="connsiteX173" fmla="*/ 1635162 w 3970672"/>
              <a:gd name="connsiteY173" fmla="*/ 2464185 h 2657823"/>
              <a:gd name="connsiteX174" fmla="*/ 1645920 w 3970672"/>
              <a:gd name="connsiteY174" fmla="*/ 2448049 h 2657823"/>
              <a:gd name="connsiteX175" fmla="*/ 1672814 w 3970672"/>
              <a:gd name="connsiteY175" fmla="*/ 2415776 h 2657823"/>
              <a:gd name="connsiteX176" fmla="*/ 1678193 w 3970672"/>
              <a:gd name="connsiteY176" fmla="*/ 2399639 h 2657823"/>
              <a:gd name="connsiteX177" fmla="*/ 1748117 w 3970672"/>
              <a:gd name="connsiteY177" fmla="*/ 2394260 h 2657823"/>
              <a:gd name="connsiteX178" fmla="*/ 1737360 w 3970672"/>
              <a:gd name="connsiteY178" fmla="*/ 2431912 h 2657823"/>
              <a:gd name="connsiteX179" fmla="*/ 1726602 w 3970672"/>
              <a:gd name="connsiteY179" fmla="*/ 2464185 h 2657823"/>
              <a:gd name="connsiteX180" fmla="*/ 1748117 w 3970672"/>
              <a:gd name="connsiteY180" fmla="*/ 2469564 h 2657823"/>
              <a:gd name="connsiteX181" fmla="*/ 1769633 w 3970672"/>
              <a:gd name="connsiteY181" fmla="*/ 2464185 h 2657823"/>
              <a:gd name="connsiteX182" fmla="*/ 1812663 w 3970672"/>
              <a:gd name="connsiteY182" fmla="*/ 2448049 h 2657823"/>
              <a:gd name="connsiteX183" fmla="*/ 1855694 w 3970672"/>
              <a:gd name="connsiteY183" fmla="*/ 2442670 h 2657823"/>
              <a:gd name="connsiteX184" fmla="*/ 1893346 w 3970672"/>
              <a:gd name="connsiteY184" fmla="*/ 2426533 h 2657823"/>
              <a:gd name="connsiteX185" fmla="*/ 1909482 w 3970672"/>
              <a:gd name="connsiteY185" fmla="*/ 2405018 h 2657823"/>
              <a:gd name="connsiteX186" fmla="*/ 1941755 w 3970672"/>
              <a:gd name="connsiteY186" fmla="*/ 2388882 h 2657823"/>
              <a:gd name="connsiteX187" fmla="*/ 1952513 w 3970672"/>
              <a:gd name="connsiteY187" fmla="*/ 2410397 h 2657823"/>
              <a:gd name="connsiteX188" fmla="*/ 1957891 w 3970672"/>
              <a:gd name="connsiteY188" fmla="*/ 2501837 h 2657823"/>
              <a:gd name="connsiteX189" fmla="*/ 2011680 w 3970672"/>
              <a:gd name="connsiteY189" fmla="*/ 2517973 h 2657823"/>
              <a:gd name="connsiteX190" fmla="*/ 2103120 w 3970672"/>
              <a:gd name="connsiteY190" fmla="*/ 2523352 h 2657823"/>
              <a:gd name="connsiteX191" fmla="*/ 2130014 w 3970672"/>
              <a:gd name="connsiteY191" fmla="*/ 2517973 h 2657823"/>
              <a:gd name="connsiteX192" fmla="*/ 2135393 w 3970672"/>
              <a:gd name="connsiteY192" fmla="*/ 2496458 h 2657823"/>
              <a:gd name="connsiteX193" fmla="*/ 2151529 w 3970672"/>
              <a:gd name="connsiteY193" fmla="*/ 2485700 h 2657823"/>
              <a:gd name="connsiteX194" fmla="*/ 2162287 w 3970672"/>
              <a:gd name="connsiteY194" fmla="*/ 2437291 h 2657823"/>
              <a:gd name="connsiteX195" fmla="*/ 2189181 w 3970672"/>
              <a:gd name="connsiteY195" fmla="*/ 2399639 h 2657823"/>
              <a:gd name="connsiteX196" fmla="*/ 2205317 w 3970672"/>
              <a:gd name="connsiteY196" fmla="*/ 2361987 h 2657823"/>
              <a:gd name="connsiteX197" fmla="*/ 2216075 w 3970672"/>
              <a:gd name="connsiteY197" fmla="*/ 2345851 h 2657823"/>
              <a:gd name="connsiteX198" fmla="*/ 2248348 w 3970672"/>
              <a:gd name="connsiteY198" fmla="*/ 2335093 h 2657823"/>
              <a:gd name="connsiteX199" fmla="*/ 2296757 w 3970672"/>
              <a:gd name="connsiteY199" fmla="*/ 2308199 h 2657823"/>
              <a:gd name="connsiteX200" fmla="*/ 2323651 w 3970672"/>
              <a:gd name="connsiteY200" fmla="*/ 2275926 h 2657823"/>
              <a:gd name="connsiteX201" fmla="*/ 2329030 w 3970672"/>
              <a:gd name="connsiteY201" fmla="*/ 2259790 h 2657823"/>
              <a:gd name="connsiteX202" fmla="*/ 2345167 w 3970672"/>
              <a:gd name="connsiteY202" fmla="*/ 2254411 h 2657823"/>
              <a:gd name="connsiteX203" fmla="*/ 2372061 w 3970672"/>
              <a:gd name="connsiteY203" fmla="*/ 2243653 h 2657823"/>
              <a:gd name="connsiteX204" fmla="*/ 2388197 w 3970672"/>
              <a:gd name="connsiteY204" fmla="*/ 2238274 h 2657823"/>
              <a:gd name="connsiteX205" fmla="*/ 2415091 w 3970672"/>
              <a:gd name="connsiteY205" fmla="*/ 2227517 h 2657823"/>
              <a:gd name="connsiteX206" fmla="*/ 2501153 w 3970672"/>
              <a:gd name="connsiteY206" fmla="*/ 2238274 h 2657823"/>
              <a:gd name="connsiteX207" fmla="*/ 2533426 w 3970672"/>
              <a:gd name="connsiteY207" fmla="*/ 2259790 h 2657823"/>
              <a:gd name="connsiteX208" fmla="*/ 2549562 w 3970672"/>
              <a:gd name="connsiteY208" fmla="*/ 2270547 h 2657823"/>
              <a:gd name="connsiteX209" fmla="*/ 2587214 w 3970672"/>
              <a:gd name="connsiteY209" fmla="*/ 2297442 h 2657823"/>
              <a:gd name="connsiteX210" fmla="*/ 2603350 w 3970672"/>
              <a:gd name="connsiteY210" fmla="*/ 2302820 h 2657823"/>
              <a:gd name="connsiteX211" fmla="*/ 2619487 w 3970672"/>
              <a:gd name="connsiteY211" fmla="*/ 2308199 h 2657823"/>
              <a:gd name="connsiteX212" fmla="*/ 2646381 w 3970672"/>
              <a:gd name="connsiteY212" fmla="*/ 2399639 h 2657823"/>
              <a:gd name="connsiteX213" fmla="*/ 2678654 w 3970672"/>
              <a:gd name="connsiteY213" fmla="*/ 2426533 h 2657823"/>
              <a:gd name="connsiteX214" fmla="*/ 2710927 w 3970672"/>
              <a:gd name="connsiteY214" fmla="*/ 2442670 h 2657823"/>
              <a:gd name="connsiteX215" fmla="*/ 2732442 w 3970672"/>
              <a:gd name="connsiteY215" fmla="*/ 2491079 h 2657823"/>
              <a:gd name="connsiteX216" fmla="*/ 2737821 w 3970672"/>
              <a:gd name="connsiteY216" fmla="*/ 2512594 h 2657823"/>
              <a:gd name="connsiteX217" fmla="*/ 2753957 w 3970672"/>
              <a:gd name="connsiteY217" fmla="*/ 2517973 h 2657823"/>
              <a:gd name="connsiteX218" fmla="*/ 2807746 w 3970672"/>
              <a:gd name="connsiteY218" fmla="*/ 2528731 h 2657823"/>
              <a:gd name="connsiteX219" fmla="*/ 2823882 w 3970672"/>
              <a:gd name="connsiteY219" fmla="*/ 2561004 h 2657823"/>
              <a:gd name="connsiteX220" fmla="*/ 2829261 w 3970672"/>
              <a:gd name="connsiteY220" fmla="*/ 2587898 h 2657823"/>
              <a:gd name="connsiteX221" fmla="*/ 2861534 w 3970672"/>
              <a:gd name="connsiteY221" fmla="*/ 2609413 h 2657823"/>
              <a:gd name="connsiteX222" fmla="*/ 2947595 w 3970672"/>
              <a:gd name="connsiteY222" fmla="*/ 2604034 h 2657823"/>
              <a:gd name="connsiteX223" fmla="*/ 2969110 w 3970672"/>
              <a:gd name="connsiteY223" fmla="*/ 2593277 h 2657823"/>
              <a:gd name="connsiteX224" fmla="*/ 3044414 w 3970672"/>
              <a:gd name="connsiteY224" fmla="*/ 2598656 h 2657823"/>
              <a:gd name="connsiteX225" fmla="*/ 3055171 w 3970672"/>
              <a:gd name="connsiteY225" fmla="*/ 2614792 h 2657823"/>
              <a:gd name="connsiteX226" fmla="*/ 3065929 w 3970672"/>
              <a:gd name="connsiteY226" fmla="*/ 2636307 h 2657823"/>
              <a:gd name="connsiteX227" fmla="*/ 3092823 w 3970672"/>
              <a:gd name="connsiteY227" fmla="*/ 2647065 h 2657823"/>
              <a:gd name="connsiteX228" fmla="*/ 3108960 w 3970672"/>
              <a:gd name="connsiteY228" fmla="*/ 2657823 h 2657823"/>
              <a:gd name="connsiteX229" fmla="*/ 3189642 w 3970672"/>
              <a:gd name="connsiteY229" fmla="*/ 2652444 h 2657823"/>
              <a:gd name="connsiteX230" fmla="*/ 3200400 w 3970672"/>
              <a:gd name="connsiteY230" fmla="*/ 2625550 h 2657823"/>
              <a:gd name="connsiteX231" fmla="*/ 3216536 w 3970672"/>
              <a:gd name="connsiteY231" fmla="*/ 2614792 h 2657823"/>
              <a:gd name="connsiteX232" fmla="*/ 3232673 w 3970672"/>
              <a:gd name="connsiteY232" fmla="*/ 2561004 h 2657823"/>
              <a:gd name="connsiteX233" fmla="*/ 3238051 w 3970672"/>
              <a:gd name="connsiteY233" fmla="*/ 2539489 h 2657823"/>
              <a:gd name="connsiteX234" fmla="*/ 3254188 w 3970672"/>
              <a:gd name="connsiteY234" fmla="*/ 2523352 h 2657823"/>
              <a:gd name="connsiteX235" fmla="*/ 3264946 w 3970672"/>
              <a:gd name="connsiteY235" fmla="*/ 2507216 h 2657823"/>
              <a:gd name="connsiteX236" fmla="*/ 3281082 w 3970672"/>
              <a:gd name="connsiteY236" fmla="*/ 2469564 h 2657823"/>
              <a:gd name="connsiteX237" fmla="*/ 3302597 w 3970672"/>
              <a:gd name="connsiteY237" fmla="*/ 2453427 h 2657823"/>
              <a:gd name="connsiteX238" fmla="*/ 3307976 w 3970672"/>
              <a:gd name="connsiteY238" fmla="*/ 2426533 h 2657823"/>
              <a:gd name="connsiteX239" fmla="*/ 3313355 w 3970672"/>
              <a:gd name="connsiteY239" fmla="*/ 2388882 h 2657823"/>
              <a:gd name="connsiteX240" fmla="*/ 3324113 w 3970672"/>
              <a:gd name="connsiteY240" fmla="*/ 2372745 h 2657823"/>
              <a:gd name="connsiteX241" fmla="*/ 3334870 w 3970672"/>
              <a:gd name="connsiteY241" fmla="*/ 2329714 h 2657823"/>
              <a:gd name="connsiteX242" fmla="*/ 3345628 w 3970672"/>
              <a:gd name="connsiteY242" fmla="*/ 2313578 h 2657823"/>
              <a:gd name="connsiteX243" fmla="*/ 3361764 w 3970672"/>
              <a:gd name="connsiteY243" fmla="*/ 2275926 h 2657823"/>
              <a:gd name="connsiteX244" fmla="*/ 3367143 w 3970672"/>
              <a:gd name="connsiteY244" fmla="*/ 2259790 h 2657823"/>
              <a:gd name="connsiteX245" fmla="*/ 3372522 w 3970672"/>
              <a:gd name="connsiteY245" fmla="*/ 2238274 h 2657823"/>
              <a:gd name="connsiteX246" fmla="*/ 3388658 w 3970672"/>
              <a:gd name="connsiteY246" fmla="*/ 2227517 h 2657823"/>
              <a:gd name="connsiteX247" fmla="*/ 3399416 w 3970672"/>
              <a:gd name="connsiteY247" fmla="*/ 2211380 h 2657823"/>
              <a:gd name="connsiteX248" fmla="*/ 3415553 w 3970672"/>
              <a:gd name="connsiteY248" fmla="*/ 2184486 h 2657823"/>
              <a:gd name="connsiteX249" fmla="*/ 3437068 w 3970672"/>
              <a:gd name="connsiteY249" fmla="*/ 2173729 h 2657823"/>
              <a:gd name="connsiteX250" fmla="*/ 3453204 w 3970672"/>
              <a:gd name="connsiteY250" fmla="*/ 2152213 h 2657823"/>
              <a:gd name="connsiteX251" fmla="*/ 3474720 w 3970672"/>
              <a:gd name="connsiteY251" fmla="*/ 2136077 h 2657823"/>
              <a:gd name="connsiteX252" fmla="*/ 3496235 w 3970672"/>
              <a:gd name="connsiteY252" fmla="*/ 2076910 h 2657823"/>
              <a:gd name="connsiteX253" fmla="*/ 3517750 w 3970672"/>
              <a:gd name="connsiteY253" fmla="*/ 2060773 h 2657823"/>
              <a:gd name="connsiteX254" fmla="*/ 3528508 w 3970672"/>
              <a:gd name="connsiteY254" fmla="*/ 2023122 h 2657823"/>
              <a:gd name="connsiteX255" fmla="*/ 3523129 w 3970672"/>
              <a:gd name="connsiteY255" fmla="*/ 1958576 h 2657823"/>
              <a:gd name="connsiteX256" fmla="*/ 3512371 w 3970672"/>
              <a:gd name="connsiteY256" fmla="*/ 1937060 h 2657823"/>
              <a:gd name="connsiteX257" fmla="*/ 3474720 w 3970672"/>
              <a:gd name="connsiteY257" fmla="*/ 1915545 h 2657823"/>
              <a:gd name="connsiteX258" fmla="*/ 3480098 w 3970672"/>
              <a:gd name="connsiteY258" fmla="*/ 1877893 h 2657823"/>
              <a:gd name="connsiteX259" fmla="*/ 3496235 w 3970672"/>
              <a:gd name="connsiteY259" fmla="*/ 1861757 h 2657823"/>
              <a:gd name="connsiteX260" fmla="*/ 3506993 w 3970672"/>
              <a:gd name="connsiteY260" fmla="*/ 1845620 h 2657823"/>
              <a:gd name="connsiteX261" fmla="*/ 3539266 w 3970672"/>
              <a:gd name="connsiteY261" fmla="*/ 1834863 h 2657823"/>
              <a:gd name="connsiteX262" fmla="*/ 3576917 w 3970672"/>
              <a:gd name="connsiteY262" fmla="*/ 1824105 h 2657823"/>
              <a:gd name="connsiteX263" fmla="*/ 3582296 w 3970672"/>
              <a:gd name="connsiteY263" fmla="*/ 1807969 h 2657823"/>
              <a:gd name="connsiteX264" fmla="*/ 3603811 w 3970672"/>
              <a:gd name="connsiteY264" fmla="*/ 1802590 h 2657823"/>
              <a:gd name="connsiteX265" fmla="*/ 3636084 w 3970672"/>
              <a:gd name="connsiteY265" fmla="*/ 1791832 h 2657823"/>
              <a:gd name="connsiteX266" fmla="*/ 3652221 w 3970672"/>
              <a:gd name="connsiteY266" fmla="*/ 1786453 h 2657823"/>
              <a:gd name="connsiteX267" fmla="*/ 3668357 w 3970672"/>
              <a:gd name="connsiteY267" fmla="*/ 1775696 h 2657823"/>
              <a:gd name="connsiteX268" fmla="*/ 3673736 w 3970672"/>
              <a:gd name="connsiteY268" fmla="*/ 1662740 h 2657823"/>
              <a:gd name="connsiteX269" fmla="*/ 3695251 w 3970672"/>
              <a:gd name="connsiteY269" fmla="*/ 1651983 h 2657823"/>
              <a:gd name="connsiteX270" fmla="*/ 3722146 w 3970672"/>
              <a:gd name="connsiteY270" fmla="*/ 1625089 h 2657823"/>
              <a:gd name="connsiteX271" fmla="*/ 3743661 w 3970672"/>
              <a:gd name="connsiteY271" fmla="*/ 1619710 h 2657823"/>
              <a:gd name="connsiteX272" fmla="*/ 3759797 w 3970672"/>
              <a:gd name="connsiteY272" fmla="*/ 1614331 h 2657823"/>
              <a:gd name="connsiteX273" fmla="*/ 3829722 w 3970672"/>
              <a:gd name="connsiteY273" fmla="*/ 1603573 h 2657823"/>
              <a:gd name="connsiteX274" fmla="*/ 3840480 w 3970672"/>
              <a:gd name="connsiteY274" fmla="*/ 1587437 h 2657823"/>
              <a:gd name="connsiteX275" fmla="*/ 3872753 w 3970672"/>
              <a:gd name="connsiteY275" fmla="*/ 1565922 h 2657823"/>
              <a:gd name="connsiteX276" fmla="*/ 3878131 w 3970672"/>
              <a:gd name="connsiteY276" fmla="*/ 1544406 h 2657823"/>
              <a:gd name="connsiteX277" fmla="*/ 3883510 w 3970672"/>
              <a:gd name="connsiteY277" fmla="*/ 1485239 h 2657823"/>
              <a:gd name="connsiteX278" fmla="*/ 3899647 w 3970672"/>
              <a:gd name="connsiteY278" fmla="*/ 1463724 h 2657823"/>
              <a:gd name="connsiteX279" fmla="*/ 3964193 w 3970672"/>
              <a:gd name="connsiteY279" fmla="*/ 1436830 h 2657823"/>
              <a:gd name="connsiteX280" fmla="*/ 3964193 w 3970672"/>
              <a:gd name="connsiteY280" fmla="*/ 1270086 h 2657823"/>
              <a:gd name="connsiteX281" fmla="*/ 3931920 w 3970672"/>
              <a:gd name="connsiteY281" fmla="*/ 1237813 h 2657823"/>
              <a:gd name="connsiteX282" fmla="*/ 3910404 w 3970672"/>
              <a:gd name="connsiteY282" fmla="*/ 1232434 h 2657823"/>
              <a:gd name="connsiteX283" fmla="*/ 3894268 w 3970672"/>
              <a:gd name="connsiteY283" fmla="*/ 1216298 h 2657823"/>
              <a:gd name="connsiteX284" fmla="*/ 3878131 w 3970672"/>
              <a:gd name="connsiteY284" fmla="*/ 1210919 h 2657823"/>
              <a:gd name="connsiteX285" fmla="*/ 3867374 w 3970672"/>
              <a:gd name="connsiteY285" fmla="*/ 1189404 h 2657823"/>
              <a:gd name="connsiteX286" fmla="*/ 3861995 w 3970672"/>
              <a:gd name="connsiteY286" fmla="*/ 1140994 h 2657823"/>
              <a:gd name="connsiteX287" fmla="*/ 3835101 w 3970672"/>
              <a:gd name="connsiteY287" fmla="*/ 1146373 h 2657823"/>
              <a:gd name="connsiteX288" fmla="*/ 3824343 w 3970672"/>
              <a:gd name="connsiteY288" fmla="*/ 1162510 h 2657823"/>
              <a:gd name="connsiteX289" fmla="*/ 3808207 w 3970672"/>
              <a:gd name="connsiteY289" fmla="*/ 1178646 h 2657823"/>
              <a:gd name="connsiteX290" fmla="*/ 3770555 w 3970672"/>
              <a:gd name="connsiteY290" fmla="*/ 1221677 h 2657823"/>
              <a:gd name="connsiteX291" fmla="*/ 3732903 w 3970672"/>
              <a:gd name="connsiteY291" fmla="*/ 1259329 h 2657823"/>
              <a:gd name="connsiteX292" fmla="*/ 3641463 w 3970672"/>
              <a:gd name="connsiteY292" fmla="*/ 1264707 h 2657823"/>
              <a:gd name="connsiteX293" fmla="*/ 3625327 w 3970672"/>
              <a:gd name="connsiteY293" fmla="*/ 1270086 h 2657823"/>
              <a:gd name="connsiteX294" fmla="*/ 3474720 w 3970672"/>
              <a:gd name="connsiteY294" fmla="*/ 1259329 h 2657823"/>
              <a:gd name="connsiteX295" fmla="*/ 3463962 w 3970672"/>
              <a:gd name="connsiteY295" fmla="*/ 1243192 h 2657823"/>
              <a:gd name="connsiteX296" fmla="*/ 3458583 w 3970672"/>
              <a:gd name="connsiteY296" fmla="*/ 1227056 h 2657823"/>
              <a:gd name="connsiteX297" fmla="*/ 3442447 w 3970672"/>
              <a:gd name="connsiteY297" fmla="*/ 1216298 h 2657823"/>
              <a:gd name="connsiteX298" fmla="*/ 3437068 w 3970672"/>
              <a:gd name="connsiteY298" fmla="*/ 1194783 h 2657823"/>
              <a:gd name="connsiteX299" fmla="*/ 3388658 w 3970672"/>
              <a:gd name="connsiteY299" fmla="*/ 1173267 h 2657823"/>
              <a:gd name="connsiteX300" fmla="*/ 3286461 w 3970672"/>
              <a:gd name="connsiteY300" fmla="*/ 1146373 h 2657823"/>
              <a:gd name="connsiteX301" fmla="*/ 3264946 w 3970672"/>
              <a:gd name="connsiteY301" fmla="*/ 1130237 h 2657823"/>
              <a:gd name="connsiteX302" fmla="*/ 3275703 w 3970672"/>
              <a:gd name="connsiteY302" fmla="*/ 1054933 h 2657823"/>
              <a:gd name="connsiteX303" fmla="*/ 3281082 w 3970672"/>
              <a:gd name="connsiteY303" fmla="*/ 1038797 h 2657823"/>
              <a:gd name="connsiteX304" fmla="*/ 3297218 w 3970672"/>
              <a:gd name="connsiteY304" fmla="*/ 958114 h 2657823"/>
              <a:gd name="connsiteX305" fmla="*/ 3302597 w 3970672"/>
              <a:gd name="connsiteY305" fmla="*/ 931220 h 2657823"/>
              <a:gd name="connsiteX306" fmla="*/ 3318734 w 3970672"/>
              <a:gd name="connsiteY306" fmla="*/ 915084 h 2657823"/>
              <a:gd name="connsiteX307" fmla="*/ 3340249 w 3970672"/>
              <a:gd name="connsiteY307" fmla="*/ 861296 h 2657823"/>
              <a:gd name="connsiteX308" fmla="*/ 3324113 w 3970672"/>
              <a:gd name="connsiteY308" fmla="*/ 387959 h 2657823"/>
              <a:gd name="connsiteX309" fmla="*/ 3318734 w 3970672"/>
              <a:gd name="connsiteY309" fmla="*/ 355686 h 2657823"/>
              <a:gd name="connsiteX310" fmla="*/ 3291840 w 3970672"/>
              <a:gd name="connsiteY310" fmla="*/ 285762 h 2657823"/>
              <a:gd name="connsiteX311" fmla="*/ 3264946 w 3970672"/>
              <a:gd name="connsiteY311" fmla="*/ 215837 h 2657823"/>
              <a:gd name="connsiteX312" fmla="*/ 3248809 w 3970672"/>
              <a:gd name="connsiteY312" fmla="*/ 135154 h 2657823"/>
              <a:gd name="connsiteX313" fmla="*/ 3243430 w 3970672"/>
              <a:gd name="connsiteY313" fmla="*/ 102882 h 2657823"/>
              <a:gd name="connsiteX314" fmla="*/ 3232673 w 3970672"/>
              <a:gd name="connsiteY314" fmla="*/ 70609 h 2657823"/>
              <a:gd name="connsiteX315" fmla="*/ 3211157 w 3970672"/>
              <a:gd name="connsiteY315" fmla="*/ 38336 h 2657823"/>
              <a:gd name="connsiteX316" fmla="*/ 3205778 w 3970672"/>
              <a:gd name="connsiteY316" fmla="*/ 16820 h 2657823"/>
              <a:gd name="connsiteX317" fmla="*/ 3200400 w 3970672"/>
              <a:gd name="connsiteY317" fmla="*/ 684 h 2657823"/>
              <a:gd name="connsiteX318" fmla="*/ 3195021 w 3970672"/>
              <a:gd name="connsiteY318" fmla="*/ 27578 h 2657823"/>
              <a:gd name="connsiteX319" fmla="*/ 3211157 w 3970672"/>
              <a:gd name="connsiteY319" fmla="*/ 226594 h 2657823"/>
              <a:gd name="connsiteX320" fmla="*/ 3221915 w 3970672"/>
              <a:gd name="connsiteY320" fmla="*/ 242731 h 2657823"/>
              <a:gd name="connsiteX321" fmla="*/ 3248809 w 3970672"/>
              <a:gd name="connsiteY321" fmla="*/ 312656 h 2657823"/>
              <a:gd name="connsiteX322" fmla="*/ 3264946 w 3970672"/>
              <a:gd name="connsiteY322" fmla="*/ 339550 h 2657823"/>
              <a:gd name="connsiteX323" fmla="*/ 3286461 w 3970672"/>
              <a:gd name="connsiteY323" fmla="*/ 382580 h 2657823"/>
              <a:gd name="connsiteX324" fmla="*/ 3291840 w 3970672"/>
              <a:gd name="connsiteY324" fmla="*/ 753719 h 2657823"/>
              <a:gd name="connsiteX325" fmla="*/ 3302597 w 3970672"/>
              <a:gd name="connsiteY325" fmla="*/ 769856 h 2657823"/>
              <a:gd name="connsiteX326" fmla="*/ 3307976 w 3970672"/>
              <a:gd name="connsiteY326" fmla="*/ 785992 h 2657823"/>
              <a:gd name="connsiteX327" fmla="*/ 3205778 w 3970672"/>
              <a:gd name="connsiteY327" fmla="*/ 785992 h 2657823"/>
              <a:gd name="connsiteX328" fmla="*/ 3189642 w 3970672"/>
              <a:gd name="connsiteY328" fmla="*/ 775234 h 2657823"/>
              <a:gd name="connsiteX329" fmla="*/ 3178884 w 3970672"/>
              <a:gd name="connsiteY329" fmla="*/ 742962 h 2657823"/>
              <a:gd name="connsiteX330" fmla="*/ 3173506 w 3970672"/>
              <a:gd name="connsiteY330" fmla="*/ 721446 h 2657823"/>
              <a:gd name="connsiteX331" fmla="*/ 3157369 w 3970672"/>
              <a:gd name="connsiteY331" fmla="*/ 710689 h 2657823"/>
              <a:gd name="connsiteX332" fmla="*/ 3141233 w 3970672"/>
              <a:gd name="connsiteY332" fmla="*/ 694552 h 2657823"/>
              <a:gd name="connsiteX333" fmla="*/ 3130475 w 3970672"/>
              <a:gd name="connsiteY333" fmla="*/ 673037 h 2657823"/>
              <a:gd name="connsiteX334" fmla="*/ 3108960 w 3970672"/>
              <a:gd name="connsiteY334" fmla="*/ 667658 h 2657823"/>
              <a:gd name="connsiteX335" fmla="*/ 3092823 w 3970672"/>
              <a:gd name="connsiteY335" fmla="*/ 662279 h 2657823"/>
              <a:gd name="connsiteX336" fmla="*/ 3039035 w 3970672"/>
              <a:gd name="connsiteY336" fmla="*/ 667658 h 2657823"/>
              <a:gd name="connsiteX337" fmla="*/ 3022898 w 3970672"/>
              <a:gd name="connsiteY337" fmla="*/ 683794 h 2657823"/>
              <a:gd name="connsiteX338" fmla="*/ 3001383 w 3970672"/>
              <a:gd name="connsiteY338" fmla="*/ 699931 h 2657823"/>
              <a:gd name="connsiteX339" fmla="*/ 2985247 w 3970672"/>
              <a:gd name="connsiteY339" fmla="*/ 710689 h 2657823"/>
              <a:gd name="connsiteX340" fmla="*/ 2969110 w 3970672"/>
              <a:gd name="connsiteY340" fmla="*/ 726825 h 2657823"/>
              <a:gd name="connsiteX341" fmla="*/ 2936837 w 3970672"/>
              <a:gd name="connsiteY341" fmla="*/ 737583 h 2657823"/>
              <a:gd name="connsiteX342" fmla="*/ 2877670 w 3970672"/>
              <a:gd name="connsiteY342" fmla="*/ 748340 h 2657823"/>
              <a:gd name="connsiteX343" fmla="*/ 2829261 w 3970672"/>
              <a:gd name="connsiteY343" fmla="*/ 775234 h 2657823"/>
              <a:gd name="connsiteX344" fmla="*/ 2807746 w 3970672"/>
              <a:gd name="connsiteY344" fmla="*/ 780613 h 2657823"/>
              <a:gd name="connsiteX345" fmla="*/ 2786230 w 3970672"/>
              <a:gd name="connsiteY345" fmla="*/ 775234 h 2657823"/>
              <a:gd name="connsiteX346" fmla="*/ 2796988 w 3970672"/>
              <a:gd name="connsiteY346" fmla="*/ 742962 h 2657823"/>
              <a:gd name="connsiteX347" fmla="*/ 2829261 w 3970672"/>
              <a:gd name="connsiteY347" fmla="*/ 699931 h 2657823"/>
              <a:gd name="connsiteX348" fmla="*/ 2850776 w 3970672"/>
              <a:gd name="connsiteY348" fmla="*/ 673037 h 2657823"/>
              <a:gd name="connsiteX349" fmla="*/ 2877670 w 3970672"/>
              <a:gd name="connsiteY349" fmla="*/ 630006 h 2657823"/>
              <a:gd name="connsiteX350" fmla="*/ 2899186 w 3970672"/>
              <a:gd name="connsiteY350" fmla="*/ 613870 h 2657823"/>
              <a:gd name="connsiteX351" fmla="*/ 2926080 w 3970672"/>
              <a:gd name="connsiteY351" fmla="*/ 576218 h 2657823"/>
              <a:gd name="connsiteX352" fmla="*/ 2942216 w 3970672"/>
              <a:gd name="connsiteY352" fmla="*/ 533187 h 2657823"/>
              <a:gd name="connsiteX353" fmla="*/ 2947595 w 3970672"/>
              <a:gd name="connsiteY353" fmla="*/ 511672 h 2657823"/>
              <a:gd name="connsiteX354" fmla="*/ 2958353 w 3970672"/>
              <a:gd name="connsiteY354" fmla="*/ 490157 h 2657823"/>
              <a:gd name="connsiteX355" fmla="*/ 2963731 w 3970672"/>
              <a:gd name="connsiteY355" fmla="*/ 463263 h 2657823"/>
              <a:gd name="connsiteX356" fmla="*/ 2974489 w 3970672"/>
              <a:gd name="connsiteY356" fmla="*/ 447126 h 2657823"/>
              <a:gd name="connsiteX357" fmla="*/ 3006762 w 3970672"/>
              <a:gd name="connsiteY357" fmla="*/ 414853 h 2657823"/>
              <a:gd name="connsiteX358" fmla="*/ 3017520 w 3970672"/>
              <a:gd name="connsiteY358" fmla="*/ 318034 h 2657823"/>
              <a:gd name="connsiteX359" fmla="*/ 3028277 w 3970672"/>
              <a:gd name="connsiteY359" fmla="*/ 301898 h 2657823"/>
              <a:gd name="connsiteX360" fmla="*/ 3033656 w 3970672"/>
              <a:gd name="connsiteY360" fmla="*/ 275004 h 2657823"/>
              <a:gd name="connsiteX361" fmla="*/ 3055171 w 3970672"/>
              <a:gd name="connsiteY361" fmla="*/ 242731 h 2657823"/>
              <a:gd name="connsiteX362" fmla="*/ 3060550 w 3970672"/>
              <a:gd name="connsiteY362" fmla="*/ 226594 h 2657823"/>
              <a:gd name="connsiteX363" fmla="*/ 3092823 w 3970672"/>
              <a:gd name="connsiteY363" fmla="*/ 43714 h 2657823"/>
              <a:gd name="connsiteX364" fmla="*/ 3087444 w 3970672"/>
              <a:gd name="connsiteY364" fmla="*/ 22200 h 2657823"/>
              <a:gd name="connsiteX365" fmla="*/ 3114338 w 3970672"/>
              <a:gd name="connsiteY365" fmla="*/ 140533 h 2657823"/>
              <a:gd name="connsiteX366" fmla="*/ 3103580 w 3970672"/>
              <a:gd name="connsiteY366" fmla="*/ 129775 h 2657823"/>
              <a:gd name="connsiteX0" fmla="*/ 2996445 w 3895809"/>
              <a:gd name="connsiteY0" fmla="*/ 54472 h 2657823"/>
              <a:gd name="connsiteX1" fmla="*/ 2969551 w 3895809"/>
              <a:gd name="connsiteY1" fmla="*/ 59851 h 2657823"/>
              <a:gd name="connsiteX2" fmla="*/ 2937278 w 3895809"/>
              <a:gd name="connsiteY2" fmla="*/ 75987 h 2657823"/>
              <a:gd name="connsiteX3" fmla="*/ 2905005 w 3895809"/>
              <a:gd name="connsiteY3" fmla="*/ 81366 h 2657823"/>
              <a:gd name="connsiteX4" fmla="*/ 2883490 w 3895809"/>
              <a:gd name="connsiteY4" fmla="*/ 86745 h 2657823"/>
              <a:gd name="connsiteX5" fmla="*/ 2851217 w 3895809"/>
              <a:gd name="connsiteY5" fmla="*/ 108260 h 2657823"/>
              <a:gd name="connsiteX6" fmla="*/ 2818944 w 3895809"/>
              <a:gd name="connsiteY6" fmla="*/ 119018 h 2657823"/>
              <a:gd name="connsiteX7" fmla="*/ 2684473 w 3895809"/>
              <a:gd name="connsiteY7" fmla="*/ 129776 h 2657823"/>
              <a:gd name="connsiteX8" fmla="*/ 2598412 w 3895809"/>
              <a:gd name="connsiteY8" fmla="*/ 124397 h 2657823"/>
              <a:gd name="connsiteX9" fmla="*/ 2566139 w 3895809"/>
              <a:gd name="connsiteY9" fmla="*/ 113639 h 2657823"/>
              <a:gd name="connsiteX10" fmla="*/ 2560760 w 3895809"/>
              <a:gd name="connsiteY10" fmla="*/ 97503 h 2657823"/>
              <a:gd name="connsiteX11" fmla="*/ 2528487 w 3895809"/>
              <a:gd name="connsiteY11" fmla="*/ 97503 h 2657823"/>
              <a:gd name="connsiteX12" fmla="*/ 2523108 w 3895809"/>
              <a:gd name="connsiteY12" fmla="*/ 113639 h 2657823"/>
              <a:gd name="connsiteX13" fmla="*/ 2485457 w 3895809"/>
              <a:gd name="connsiteY13" fmla="*/ 124397 h 2657823"/>
              <a:gd name="connsiteX14" fmla="*/ 2367123 w 3895809"/>
              <a:gd name="connsiteY14" fmla="*/ 135154 h 2657823"/>
              <a:gd name="connsiteX15" fmla="*/ 2361744 w 3895809"/>
              <a:gd name="connsiteY15" fmla="*/ 156670 h 2657823"/>
              <a:gd name="connsiteX16" fmla="*/ 2350986 w 3895809"/>
              <a:gd name="connsiteY16" fmla="*/ 172806 h 2657823"/>
              <a:gd name="connsiteX17" fmla="*/ 2340228 w 3895809"/>
              <a:gd name="connsiteY17" fmla="*/ 194322 h 2657823"/>
              <a:gd name="connsiteX18" fmla="*/ 2329471 w 3895809"/>
              <a:gd name="connsiteY18" fmla="*/ 210458 h 2657823"/>
              <a:gd name="connsiteX19" fmla="*/ 2307955 w 3895809"/>
              <a:gd name="connsiteY19" fmla="*/ 215837 h 2657823"/>
              <a:gd name="connsiteX20" fmla="*/ 2227273 w 3895809"/>
              <a:gd name="connsiteY20" fmla="*/ 242731 h 2657823"/>
              <a:gd name="connsiteX21" fmla="*/ 2195000 w 3895809"/>
              <a:gd name="connsiteY21" fmla="*/ 258867 h 2657823"/>
              <a:gd name="connsiteX22" fmla="*/ 2184243 w 3895809"/>
              <a:gd name="connsiteY22" fmla="*/ 275004 h 2657823"/>
              <a:gd name="connsiteX23" fmla="*/ 2157348 w 3895809"/>
              <a:gd name="connsiteY23" fmla="*/ 285762 h 2657823"/>
              <a:gd name="connsiteX24" fmla="*/ 2125075 w 3895809"/>
              <a:gd name="connsiteY24" fmla="*/ 296519 h 2657823"/>
              <a:gd name="connsiteX25" fmla="*/ 2108939 w 3895809"/>
              <a:gd name="connsiteY25" fmla="*/ 301898 h 2657823"/>
              <a:gd name="connsiteX26" fmla="*/ 2039014 w 3895809"/>
              <a:gd name="connsiteY26" fmla="*/ 280383 h 2657823"/>
              <a:gd name="connsiteX27" fmla="*/ 2033635 w 3895809"/>
              <a:gd name="connsiteY27" fmla="*/ 264246 h 2657823"/>
              <a:gd name="connsiteX28" fmla="*/ 2022878 w 3895809"/>
              <a:gd name="connsiteY28" fmla="*/ 285762 h 2657823"/>
              <a:gd name="connsiteX29" fmla="*/ 2012120 w 3895809"/>
              <a:gd name="connsiteY29" fmla="*/ 301898 h 2657823"/>
              <a:gd name="connsiteX30" fmla="*/ 1985226 w 3895809"/>
              <a:gd name="connsiteY30" fmla="*/ 350307 h 2657823"/>
              <a:gd name="connsiteX31" fmla="*/ 1952953 w 3895809"/>
              <a:gd name="connsiteY31" fmla="*/ 371823 h 2657823"/>
              <a:gd name="connsiteX32" fmla="*/ 1839998 w 3895809"/>
              <a:gd name="connsiteY32" fmla="*/ 377202 h 2657823"/>
              <a:gd name="connsiteX33" fmla="*/ 1786210 w 3895809"/>
              <a:gd name="connsiteY33" fmla="*/ 366444 h 2657823"/>
              <a:gd name="connsiteX34" fmla="*/ 1770073 w 3895809"/>
              <a:gd name="connsiteY34" fmla="*/ 361065 h 2657823"/>
              <a:gd name="connsiteX35" fmla="*/ 1759315 w 3895809"/>
              <a:gd name="connsiteY35" fmla="*/ 344929 h 2657823"/>
              <a:gd name="connsiteX36" fmla="*/ 1721664 w 3895809"/>
              <a:gd name="connsiteY36" fmla="*/ 323413 h 2657823"/>
              <a:gd name="connsiteX37" fmla="*/ 1700148 w 3895809"/>
              <a:gd name="connsiteY37" fmla="*/ 355686 h 2657823"/>
              <a:gd name="connsiteX38" fmla="*/ 1694770 w 3895809"/>
              <a:gd name="connsiteY38" fmla="*/ 371823 h 2657823"/>
              <a:gd name="connsiteX39" fmla="*/ 1662497 w 3895809"/>
              <a:gd name="connsiteY39" fmla="*/ 377202 h 2657823"/>
              <a:gd name="connsiteX40" fmla="*/ 1619466 w 3895809"/>
              <a:gd name="connsiteY40" fmla="*/ 387959 h 2657823"/>
              <a:gd name="connsiteX41" fmla="*/ 1597951 w 3895809"/>
              <a:gd name="connsiteY41" fmla="*/ 393338 h 2657823"/>
              <a:gd name="connsiteX42" fmla="*/ 1479617 w 3895809"/>
              <a:gd name="connsiteY42" fmla="*/ 404096 h 2657823"/>
              <a:gd name="connsiteX43" fmla="*/ 1441965 w 3895809"/>
              <a:gd name="connsiteY43" fmla="*/ 425611 h 2657823"/>
              <a:gd name="connsiteX44" fmla="*/ 1420450 w 3895809"/>
              <a:gd name="connsiteY44" fmla="*/ 430990 h 2657823"/>
              <a:gd name="connsiteX45" fmla="*/ 1404313 w 3895809"/>
              <a:gd name="connsiteY45" fmla="*/ 495536 h 2657823"/>
              <a:gd name="connsiteX46" fmla="*/ 1398934 w 3895809"/>
              <a:gd name="connsiteY46" fmla="*/ 511672 h 2657823"/>
              <a:gd name="connsiteX47" fmla="*/ 1372040 w 3895809"/>
              <a:gd name="connsiteY47" fmla="*/ 517051 h 2657823"/>
              <a:gd name="connsiteX48" fmla="*/ 1355904 w 3895809"/>
              <a:gd name="connsiteY48" fmla="*/ 522430 h 2657823"/>
              <a:gd name="connsiteX49" fmla="*/ 1339767 w 3895809"/>
              <a:gd name="connsiteY49" fmla="*/ 533187 h 2657823"/>
              <a:gd name="connsiteX50" fmla="*/ 1285979 w 3895809"/>
              <a:gd name="connsiteY50" fmla="*/ 538566 h 2657823"/>
              <a:gd name="connsiteX51" fmla="*/ 1253706 w 3895809"/>
              <a:gd name="connsiteY51" fmla="*/ 527809 h 2657823"/>
              <a:gd name="connsiteX52" fmla="*/ 1237570 w 3895809"/>
              <a:gd name="connsiteY52" fmla="*/ 522430 h 2657823"/>
              <a:gd name="connsiteX53" fmla="*/ 1226812 w 3895809"/>
              <a:gd name="connsiteY53" fmla="*/ 500914 h 2657823"/>
              <a:gd name="connsiteX54" fmla="*/ 1242948 w 3895809"/>
              <a:gd name="connsiteY54" fmla="*/ 490157 h 2657823"/>
              <a:gd name="connsiteX55" fmla="*/ 1210675 w 3895809"/>
              <a:gd name="connsiteY55" fmla="*/ 495536 h 2657823"/>
              <a:gd name="connsiteX56" fmla="*/ 1173024 w 3895809"/>
              <a:gd name="connsiteY56" fmla="*/ 538566 h 2657823"/>
              <a:gd name="connsiteX57" fmla="*/ 1162266 w 3895809"/>
              <a:gd name="connsiteY57" fmla="*/ 570839 h 2657823"/>
              <a:gd name="connsiteX58" fmla="*/ 1151508 w 3895809"/>
              <a:gd name="connsiteY58" fmla="*/ 683794 h 2657823"/>
              <a:gd name="connsiteX59" fmla="*/ 1135372 w 3895809"/>
              <a:gd name="connsiteY59" fmla="*/ 742962 h 2657823"/>
              <a:gd name="connsiteX60" fmla="*/ 1124614 w 3895809"/>
              <a:gd name="connsiteY60" fmla="*/ 769856 h 2657823"/>
              <a:gd name="connsiteX61" fmla="*/ 1108478 w 3895809"/>
              <a:gd name="connsiteY61" fmla="*/ 775234 h 2657823"/>
              <a:gd name="connsiteX62" fmla="*/ 1097720 w 3895809"/>
              <a:gd name="connsiteY62" fmla="*/ 791371 h 2657823"/>
              <a:gd name="connsiteX63" fmla="*/ 1081584 w 3895809"/>
              <a:gd name="connsiteY63" fmla="*/ 796750 h 2657823"/>
              <a:gd name="connsiteX64" fmla="*/ 1070826 w 3895809"/>
              <a:gd name="connsiteY64" fmla="*/ 818265 h 2657823"/>
              <a:gd name="connsiteX65" fmla="*/ 1049311 w 3895809"/>
              <a:gd name="connsiteY65" fmla="*/ 850538 h 2657823"/>
              <a:gd name="connsiteX66" fmla="*/ 1043932 w 3895809"/>
              <a:gd name="connsiteY66" fmla="*/ 872053 h 2657823"/>
              <a:gd name="connsiteX67" fmla="*/ 1054690 w 3895809"/>
              <a:gd name="connsiteY67" fmla="*/ 958114 h 2657823"/>
              <a:gd name="connsiteX68" fmla="*/ 1049311 w 3895809"/>
              <a:gd name="connsiteY68" fmla="*/ 1065691 h 2657823"/>
              <a:gd name="connsiteX69" fmla="*/ 1038553 w 3895809"/>
              <a:gd name="connsiteY69" fmla="*/ 1081827 h 2657823"/>
              <a:gd name="connsiteX70" fmla="*/ 1006280 w 3895809"/>
              <a:gd name="connsiteY70" fmla="*/ 1092585 h 2657823"/>
              <a:gd name="connsiteX71" fmla="*/ 941734 w 3895809"/>
              <a:gd name="connsiteY71" fmla="*/ 1087206 h 2657823"/>
              <a:gd name="connsiteX72" fmla="*/ 930977 w 3895809"/>
              <a:gd name="connsiteY72" fmla="*/ 1071070 h 2657823"/>
              <a:gd name="connsiteX73" fmla="*/ 925598 w 3895809"/>
              <a:gd name="connsiteY73" fmla="*/ 1022660 h 2657823"/>
              <a:gd name="connsiteX74" fmla="*/ 909461 w 3895809"/>
              <a:gd name="connsiteY74" fmla="*/ 1017282 h 2657823"/>
              <a:gd name="connsiteX75" fmla="*/ 893325 w 3895809"/>
              <a:gd name="connsiteY75" fmla="*/ 1006524 h 2657823"/>
              <a:gd name="connsiteX76" fmla="*/ 818021 w 3895809"/>
              <a:gd name="connsiteY76" fmla="*/ 1006524 h 2657823"/>
              <a:gd name="connsiteX77" fmla="*/ 796506 w 3895809"/>
              <a:gd name="connsiteY77" fmla="*/ 1022660 h 2657823"/>
              <a:gd name="connsiteX78" fmla="*/ 737339 w 3895809"/>
              <a:gd name="connsiteY78" fmla="*/ 1022660 h 2657823"/>
              <a:gd name="connsiteX79" fmla="*/ 721203 w 3895809"/>
              <a:gd name="connsiteY79" fmla="*/ 936599 h 2657823"/>
              <a:gd name="connsiteX80" fmla="*/ 672793 w 3895809"/>
              <a:gd name="connsiteY80" fmla="*/ 947357 h 2657823"/>
              <a:gd name="connsiteX81" fmla="*/ 662035 w 3895809"/>
              <a:gd name="connsiteY81" fmla="*/ 963493 h 2657823"/>
              <a:gd name="connsiteX82" fmla="*/ 651278 w 3895809"/>
              <a:gd name="connsiteY82" fmla="*/ 1011903 h 2657823"/>
              <a:gd name="connsiteX83" fmla="*/ 635141 w 3895809"/>
              <a:gd name="connsiteY83" fmla="*/ 1022660 h 2657823"/>
              <a:gd name="connsiteX84" fmla="*/ 511428 w 3895809"/>
              <a:gd name="connsiteY84" fmla="*/ 1017282 h 2657823"/>
              <a:gd name="connsiteX85" fmla="*/ 495292 w 3895809"/>
              <a:gd name="connsiteY85" fmla="*/ 1011903 h 2657823"/>
              <a:gd name="connsiteX86" fmla="*/ 457640 w 3895809"/>
              <a:gd name="connsiteY86" fmla="*/ 1044176 h 2657823"/>
              <a:gd name="connsiteX87" fmla="*/ 5819 w 3895809"/>
              <a:gd name="connsiteY87" fmla="*/ 985009 h 2657823"/>
              <a:gd name="connsiteX88" fmla="*/ 215593 w 3895809"/>
              <a:gd name="connsiteY88" fmla="*/ 995766 h 2657823"/>
              <a:gd name="connsiteX89" fmla="*/ 264003 w 3895809"/>
              <a:gd name="connsiteY89" fmla="*/ 1001145 h 2657823"/>
              <a:gd name="connsiteX90" fmla="*/ 296275 w 3895809"/>
              <a:gd name="connsiteY90" fmla="*/ 1006524 h 2657823"/>
              <a:gd name="connsiteX91" fmla="*/ 371579 w 3895809"/>
              <a:gd name="connsiteY91" fmla="*/ 1011903 h 2657823"/>
              <a:gd name="connsiteX92" fmla="*/ 387715 w 3895809"/>
              <a:gd name="connsiteY92" fmla="*/ 1017282 h 2657823"/>
              <a:gd name="connsiteX93" fmla="*/ 419988 w 3895809"/>
              <a:gd name="connsiteY93" fmla="*/ 1038797 h 2657823"/>
              <a:gd name="connsiteX94" fmla="*/ 403852 w 3895809"/>
              <a:gd name="connsiteY94" fmla="*/ 1071070 h 2657823"/>
              <a:gd name="connsiteX95" fmla="*/ 344685 w 3895809"/>
              <a:gd name="connsiteY95" fmla="*/ 1087206 h 2657823"/>
              <a:gd name="connsiteX96" fmla="*/ 258624 w 3895809"/>
              <a:gd name="connsiteY96" fmla="*/ 1092585 h 2657823"/>
              <a:gd name="connsiteX97" fmla="*/ 226351 w 3895809"/>
              <a:gd name="connsiteY97" fmla="*/ 1103343 h 2657823"/>
              <a:gd name="connsiteX98" fmla="*/ 210214 w 3895809"/>
              <a:gd name="connsiteY98" fmla="*/ 1108722 h 2657823"/>
              <a:gd name="connsiteX99" fmla="*/ 161805 w 3895809"/>
              <a:gd name="connsiteY99" fmla="*/ 1130237 h 2657823"/>
              <a:gd name="connsiteX100" fmla="*/ 140290 w 3895809"/>
              <a:gd name="connsiteY100" fmla="*/ 1135616 h 2657823"/>
              <a:gd name="connsiteX101" fmla="*/ 91880 w 3895809"/>
              <a:gd name="connsiteY101" fmla="*/ 1151752 h 2657823"/>
              <a:gd name="connsiteX102" fmla="*/ 75744 w 3895809"/>
              <a:gd name="connsiteY102" fmla="*/ 1157131 h 2657823"/>
              <a:gd name="connsiteX103" fmla="*/ 54228 w 3895809"/>
              <a:gd name="connsiteY103" fmla="*/ 1162510 h 2657823"/>
              <a:gd name="connsiteX104" fmla="*/ 43471 w 3895809"/>
              <a:gd name="connsiteY104" fmla="*/ 1426072 h 2657823"/>
              <a:gd name="connsiteX105" fmla="*/ 59607 w 3895809"/>
              <a:gd name="connsiteY105" fmla="*/ 1458345 h 2657823"/>
              <a:gd name="connsiteX106" fmla="*/ 75744 w 3895809"/>
              <a:gd name="connsiteY106" fmla="*/ 1522891 h 2657823"/>
              <a:gd name="connsiteX107" fmla="*/ 75744 w 3895809"/>
              <a:gd name="connsiteY107" fmla="*/ 1522891 h 2657823"/>
              <a:gd name="connsiteX108" fmla="*/ 81123 w 3895809"/>
              <a:gd name="connsiteY108" fmla="*/ 1549785 h 2657823"/>
              <a:gd name="connsiteX109" fmla="*/ 86501 w 3895809"/>
              <a:gd name="connsiteY109" fmla="*/ 1582058 h 2657823"/>
              <a:gd name="connsiteX110" fmla="*/ 97259 w 3895809"/>
              <a:gd name="connsiteY110" fmla="*/ 1603573 h 2657823"/>
              <a:gd name="connsiteX111" fmla="*/ 102638 w 3895809"/>
              <a:gd name="connsiteY111" fmla="*/ 1813347 h 2657823"/>
              <a:gd name="connsiteX112" fmla="*/ 113395 w 3895809"/>
              <a:gd name="connsiteY112" fmla="*/ 1856378 h 2657823"/>
              <a:gd name="connsiteX113" fmla="*/ 118774 w 3895809"/>
              <a:gd name="connsiteY113" fmla="*/ 1877893 h 2657823"/>
              <a:gd name="connsiteX114" fmla="*/ 151047 w 3895809"/>
              <a:gd name="connsiteY114" fmla="*/ 1883272 h 2657823"/>
              <a:gd name="connsiteX115" fmla="*/ 177941 w 3895809"/>
              <a:gd name="connsiteY115" fmla="*/ 1894030 h 2657823"/>
              <a:gd name="connsiteX116" fmla="*/ 210214 w 3895809"/>
              <a:gd name="connsiteY116" fmla="*/ 1915545 h 2657823"/>
              <a:gd name="connsiteX117" fmla="*/ 258624 w 3895809"/>
              <a:gd name="connsiteY117" fmla="*/ 1931682 h 2657823"/>
              <a:gd name="connsiteX118" fmla="*/ 274760 w 3895809"/>
              <a:gd name="connsiteY118" fmla="*/ 1937060 h 2657823"/>
              <a:gd name="connsiteX119" fmla="*/ 290897 w 3895809"/>
              <a:gd name="connsiteY119" fmla="*/ 1942439 h 2657823"/>
              <a:gd name="connsiteX120" fmla="*/ 312412 w 3895809"/>
              <a:gd name="connsiteY120" fmla="*/ 1947818 h 2657823"/>
              <a:gd name="connsiteX121" fmla="*/ 323170 w 3895809"/>
              <a:gd name="connsiteY121" fmla="*/ 1963954 h 2657823"/>
              <a:gd name="connsiteX122" fmla="*/ 339306 w 3895809"/>
              <a:gd name="connsiteY122" fmla="*/ 1969333 h 2657823"/>
              <a:gd name="connsiteX123" fmla="*/ 376958 w 3895809"/>
              <a:gd name="connsiteY123" fmla="*/ 1980091 h 2657823"/>
              <a:gd name="connsiteX124" fmla="*/ 393094 w 3895809"/>
              <a:gd name="connsiteY124" fmla="*/ 1990849 h 2657823"/>
              <a:gd name="connsiteX125" fmla="*/ 409231 w 3895809"/>
              <a:gd name="connsiteY125" fmla="*/ 2023122 h 2657823"/>
              <a:gd name="connsiteX126" fmla="*/ 441504 w 3895809"/>
              <a:gd name="connsiteY126" fmla="*/ 2039258 h 2657823"/>
              <a:gd name="connsiteX127" fmla="*/ 457640 w 3895809"/>
              <a:gd name="connsiteY127" fmla="*/ 2050016 h 2657823"/>
              <a:gd name="connsiteX128" fmla="*/ 495292 w 3895809"/>
              <a:gd name="connsiteY128" fmla="*/ 2012364 h 2657823"/>
              <a:gd name="connsiteX129" fmla="*/ 527565 w 3895809"/>
              <a:gd name="connsiteY129" fmla="*/ 1996227 h 2657823"/>
              <a:gd name="connsiteX130" fmla="*/ 570595 w 3895809"/>
              <a:gd name="connsiteY130" fmla="*/ 2006985 h 2657823"/>
              <a:gd name="connsiteX131" fmla="*/ 581353 w 3895809"/>
              <a:gd name="connsiteY131" fmla="*/ 2039258 h 2657823"/>
              <a:gd name="connsiteX132" fmla="*/ 597490 w 3895809"/>
              <a:gd name="connsiteY132" fmla="*/ 2098425 h 2657823"/>
              <a:gd name="connsiteX133" fmla="*/ 602868 w 3895809"/>
              <a:gd name="connsiteY133" fmla="*/ 2114562 h 2657823"/>
              <a:gd name="connsiteX134" fmla="*/ 619005 w 3895809"/>
              <a:gd name="connsiteY134" fmla="*/ 2130698 h 2657823"/>
              <a:gd name="connsiteX135" fmla="*/ 624384 w 3895809"/>
              <a:gd name="connsiteY135" fmla="*/ 2146834 h 2657823"/>
              <a:gd name="connsiteX136" fmla="*/ 662035 w 3895809"/>
              <a:gd name="connsiteY136" fmla="*/ 2162971 h 2657823"/>
              <a:gd name="connsiteX137" fmla="*/ 678172 w 3895809"/>
              <a:gd name="connsiteY137" fmla="*/ 2173729 h 2657823"/>
              <a:gd name="connsiteX138" fmla="*/ 688930 w 3895809"/>
              <a:gd name="connsiteY138" fmla="*/ 2189865 h 2657823"/>
              <a:gd name="connsiteX139" fmla="*/ 705066 w 3895809"/>
              <a:gd name="connsiteY139" fmla="*/ 2195244 h 2657823"/>
              <a:gd name="connsiteX140" fmla="*/ 731960 w 3895809"/>
              <a:gd name="connsiteY140" fmla="*/ 2216759 h 2657823"/>
              <a:gd name="connsiteX141" fmla="*/ 748097 w 3895809"/>
              <a:gd name="connsiteY141" fmla="*/ 2227517 h 2657823"/>
              <a:gd name="connsiteX142" fmla="*/ 850294 w 3895809"/>
              <a:gd name="connsiteY142" fmla="*/ 2243653 h 2657823"/>
              <a:gd name="connsiteX143" fmla="*/ 850294 w 3895809"/>
              <a:gd name="connsiteY143" fmla="*/ 2297442 h 2657823"/>
              <a:gd name="connsiteX144" fmla="*/ 839537 w 3895809"/>
              <a:gd name="connsiteY144" fmla="*/ 2318957 h 2657823"/>
              <a:gd name="connsiteX145" fmla="*/ 823400 w 3895809"/>
              <a:gd name="connsiteY145" fmla="*/ 2324336 h 2657823"/>
              <a:gd name="connsiteX146" fmla="*/ 796506 w 3895809"/>
              <a:gd name="connsiteY146" fmla="*/ 2351230 h 2657823"/>
              <a:gd name="connsiteX147" fmla="*/ 769612 w 3895809"/>
              <a:gd name="connsiteY147" fmla="*/ 2378124 h 2657823"/>
              <a:gd name="connsiteX148" fmla="*/ 764233 w 3895809"/>
              <a:gd name="connsiteY148" fmla="*/ 2394260 h 2657823"/>
              <a:gd name="connsiteX149" fmla="*/ 753475 w 3895809"/>
              <a:gd name="connsiteY149" fmla="*/ 2410397 h 2657823"/>
              <a:gd name="connsiteX150" fmla="*/ 758854 w 3895809"/>
              <a:gd name="connsiteY150" fmla="*/ 2512594 h 2657823"/>
              <a:gd name="connsiteX151" fmla="*/ 791127 w 3895809"/>
              <a:gd name="connsiteY151" fmla="*/ 2523352 h 2657823"/>
              <a:gd name="connsiteX152" fmla="*/ 861052 w 3895809"/>
              <a:gd name="connsiteY152" fmla="*/ 2528731 h 2657823"/>
              <a:gd name="connsiteX153" fmla="*/ 877188 w 3895809"/>
              <a:gd name="connsiteY153" fmla="*/ 2539489 h 2657823"/>
              <a:gd name="connsiteX154" fmla="*/ 930977 w 3895809"/>
              <a:gd name="connsiteY154" fmla="*/ 2544867 h 2657823"/>
              <a:gd name="connsiteX155" fmla="*/ 947113 w 3895809"/>
              <a:gd name="connsiteY155" fmla="*/ 2550246 h 2657823"/>
              <a:gd name="connsiteX156" fmla="*/ 1113857 w 3895809"/>
              <a:gd name="connsiteY156" fmla="*/ 2534110 h 2657823"/>
              <a:gd name="connsiteX157" fmla="*/ 1129993 w 3895809"/>
              <a:gd name="connsiteY157" fmla="*/ 2523352 h 2657823"/>
              <a:gd name="connsiteX158" fmla="*/ 1162266 w 3895809"/>
              <a:gd name="connsiteY158" fmla="*/ 2507216 h 2657823"/>
              <a:gd name="connsiteX159" fmla="*/ 1178403 w 3895809"/>
              <a:gd name="connsiteY159" fmla="*/ 2485700 h 2657823"/>
              <a:gd name="connsiteX160" fmla="*/ 1194539 w 3895809"/>
              <a:gd name="connsiteY160" fmla="*/ 2474943 h 2657823"/>
              <a:gd name="connsiteX161" fmla="*/ 1205297 w 3895809"/>
              <a:gd name="connsiteY161" fmla="*/ 2448049 h 2657823"/>
              <a:gd name="connsiteX162" fmla="*/ 1232191 w 3895809"/>
              <a:gd name="connsiteY162" fmla="*/ 2421154 h 2657823"/>
              <a:gd name="connsiteX163" fmla="*/ 1242948 w 3895809"/>
              <a:gd name="connsiteY163" fmla="*/ 2405018 h 2657823"/>
              <a:gd name="connsiteX164" fmla="*/ 1291358 w 3895809"/>
              <a:gd name="connsiteY164" fmla="*/ 2378124 h 2657823"/>
              <a:gd name="connsiteX165" fmla="*/ 1425828 w 3895809"/>
              <a:gd name="connsiteY165" fmla="*/ 2216759 h 2657823"/>
              <a:gd name="connsiteX166" fmla="*/ 1441965 w 3895809"/>
              <a:gd name="connsiteY166" fmla="*/ 2206002 h 2657823"/>
              <a:gd name="connsiteX167" fmla="*/ 1415071 w 3895809"/>
              <a:gd name="connsiteY167" fmla="*/ 2313578 h 2657823"/>
              <a:gd name="connsiteX168" fmla="*/ 1404313 w 3895809"/>
              <a:gd name="connsiteY168" fmla="*/ 2351230 h 2657823"/>
              <a:gd name="connsiteX169" fmla="*/ 1409692 w 3895809"/>
              <a:gd name="connsiteY169" fmla="*/ 2448049 h 2657823"/>
              <a:gd name="connsiteX170" fmla="*/ 1463480 w 3895809"/>
              <a:gd name="connsiteY170" fmla="*/ 2453427 h 2657823"/>
              <a:gd name="connsiteX171" fmla="*/ 1479617 w 3895809"/>
              <a:gd name="connsiteY171" fmla="*/ 2464185 h 2657823"/>
              <a:gd name="connsiteX172" fmla="*/ 1522647 w 3895809"/>
              <a:gd name="connsiteY172" fmla="*/ 2469564 h 2657823"/>
              <a:gd name="connsiteX173" fmla="*/ 1560299 w 3895809"/>
              <a:gd name="connsiteY173" fmla="*/ 2464185 h 2657823"/>
              <a:gd name="connsiteX174" fmla="*/ 1571057 w 3895809"/>
              <a:gd name="connsiteY174" fmla="*/ 2448049 h 2657823"/>
              <a:gd name="connsiteX175" fmla="*/ 1597951 w 3895809"/>
              <a:gd name="connsiteY175" fmla="*/ 2415776 h 2657823"/>
              <a:gd name="connsiteX176" fmla="*/ 1603330 w 3895809"/>
              <a:gd name="connsiteY176" fmla="*/ 2399639 h 2657823"/>
              <a:gd name="connsiteX177" fmla="*/ 1673254 w 3895809"/>
              <a:gd name="connsiteY177" fmla="*/ 2394260 h 2657823"/>
              <a:gd name="connsiteX178" fmla="*/ 1662497 w 3895809"/>
              <a:gd name="connsiteY178" fmla="*/ 2431912 h 2657823"/>
              <a:gd name="connsiteX179" fmla="*/ 1651739 w 3895809"/>
              <a:gd name="connsiteY179" fmla="*/ 2464185 h 2657823"/>
              <a:gd name="connsiteX180" fmla="*/ 1673254 w 3895809"/>
              <a:gd name="connsiteY180" fmla="*/ 2469564 h 2657823"/>
              <a:gd name="connsiteX181" fmla="*/ 1694770 w 3895809"/>
              <a:gd name="connsiteY181" fmla="*/ 2464185 h 2657823"/>
              <a:gd name="connsiteX182" fmla="*/ 1737800 w 3895809"/>
              <a:gd name="connsiteY182" fmla="*/ 2448049 h 2657823"/>
              <a:gd name="connsiteX183" fmla="*/ 1780831 w 3895809"/>
              <a:gd name="connsiteY183" fmla="*/ 2442670 h 2657823"/>
              <a:gd name="connsiteX184" fmla="*/ 1818483 w 3895809"/>
              <a:gd name="connsiteY184" fmla="*/ 2426533 h 2657823"/>
              <a:gd name="connsiteX185" fmla="*/ 1834619 w 3895809"/>
              <a:gd name="connsiteY185" fmla="*/ 2405018 h 2657823"/>
              <a:gd name="connsiteX186" fmla="*/ 1866892 w 3895809"/>
              <a:gd name="connsiteY186" fmla="*/ 2388882 h 2657823"/>
              <a:gd name="connsiteX187" fmla="*/ 1877650 w 3895809"/>
              <a:gd name="connsiteY187" fmla="*/ 2410397 h 2657823"/>
              <a:gd name="connsiteX188" fmla="*/ 1883028 w 3895809"/>
              <a:gd name="connsiteY188" fmla="*/ 2501837 h 2657823"/>
              <a:gd name="connsiteX189" fmla="*/ 1936817 w 3895809"/>
              <a:gd name="connsiteY189" fmla="*/ 2517973 h 2657823"/>
              <a:gd name="connsiteX190" fmla="*/ 2028257 w 3895809"/>
              <a:gd name="connsiteY190" fmla="*/ 2523352 h 2657823"/>
              <a:gd name="connsiteX191" fmla="*/ 2055151 w 3895809"/>
              <a:gd name="connsiteY191" fmla="*/ 2517973 h 2657823"/>
              <a:gd name="connsiteX192" fmla="*/ 2060530 w 3895809"/>
              <a:gd name="connsiteY192" fmla="*/ 2496458 h 2657823"/>
              <a:gd name="connsiteX193" fmla="*/ 2076666 w 3895809"/>
              <a:gd name="connsiteY193" fmla="*/ 2485700 h 2657823"/>
              <a:gd name="connsiteX194" fmla="*/ 2087424 w 3895809"/>
              <a:gd name="connsiteY194" fmla="*/ 2437291 h 2657823"/>
              <a:gd name="connsiteX195" fmla="*/ 2114318 w 3895809"/>
              <a:gd name="connsiteY195" fmla="*/ 2399639 h 2657823"/>
              <a:gd name="connsiteX196" fmla="*/ 2130454 w 3895809"/>
              <a:gd name="connsiteY196" fmla="*/ 2361987 h 2657823"/>
              <a:gd name="connsiteX197" fmla="*/ 2141212 w 3895809"/>
              <a:gd name="connsiteY197" fmla="*/ 2345851 h 2657823"/>
              <a:gd name="connsiteX198" fmla="*/ 2173485 w 3895809"/>
              <a:gd name="connsiteY198" fmla="*/ 2335093 h 2657823"/>
              <a:gd name="connsiteX199" fmla="*/ 2221894 w 3895809"/>
              <a:gd name="connsiteY199" fmla="*/ 2308199 h 2657823"/>
              <a:gd name="connsiteX200" fmla="*/ 2248788 w 3895809"/>
              <a:gd name="connsiteY200" fmla="*/ 2275926 h 2657823"/>
              <a:gd name="connsiteX201" fmla="*/ 2254167 w 3895809"/>
              <a:gd name="connsiteY201" fmla="*/ 2259790 h 2657823"/>
              <a:gd name="connsiteX202" fmla="*/ 2270304 w 3895809"/>
              <a:gd name="connsiteY202" fmla="*/ 2254411 h 2657823"/>
              <a:gd name="connsiteX203" fmla="*/ 2297198 w 3895809"/>
              <a:gd name="connsiteY203" fmla="*/ 2243653 h 2657823"/>
              <a:gd name="connsiteX204" fmla="*/ 2313334 w 3895809"/>
              <a:gd name="connsiteY204" fmla="*/ 2238274 h 2657823"/>
              <a:gd name="connsiteX205" fmla="*/ 2340228 w 3895809"/>
              <a:gd name="connsiteY205" fmla="*/ 2227517 h 2657823"/>
              <a:gd name="connsiteX206" fmla="*/ 2426290 w 3895809"/>
              <a:gd name="connsiteY206" fmla="*/ 2238274 h 2657823"/>
              <a:gd name="connsiteX207" fmla="*/ 2458563 w 3895809"/>
              <a:gd name="connsiteY207" fmla="*/ 2259790 h 2657823"/>
              <a:gd name="connsiteX208" fmla="*/ 2474699 w 3895809"/>
              <a:gd name="connsiteY208" fmla="*/ 2270547 h 2657823"/>
              <a:gd name="connsiteX209" fmla="*/ 2512351 w 3895809"/>
              <a:gd name="connsiteY209" fmla="*/ 2297442 h 2657823"/>
              <a:gd name="connsiteX210" fmla="*/ 2528487 w 3895809"/>
              <a:gd name="connsiteY210" fmla="*/ 2302820 h 2657823"/>
              <a:gd name="connsiteX211" fmla="*/ 2544624 w 3895809"/>
              <a:gd name="connsiteY211" fmla="*/ 2308199 h 2657823"/>
              <a:gd name="connsiteX212" fmla="*/ 2571518 w 3895809"/>
              <a:gd name="connsiteY212" fmla="*/ 2399639 h 2657823"/>
              <a:gd name="connsiteX213" fmla="*/ 2603791 w 3895809"/>
              <a:gd name="connsiteY213" fmla="*/ 2426533 h 2657823"/>
              <a:gd name="connsiteX214" fmla="*/ 2636064 w 3895809"/>
              <a:gd name="connsiteY214" fmla="*/ 2442670 h 2657823"/>
              <a:gd name="connsiteX215" fmla="*/ 2657579 w 3895809"/>
              <a:gd name="connsiteY215" fmla="*/ 2491079 h 2657823"/>
              <a:gd name="connsiteX216" fmla="*/ 2662958 w 3895809"/>
              <a:gd name="connsiteY216" fmla="*/ 2512594 h 2657823"/>
              <a:gd name="connsiteX217" fmla="*/ 2679094 w 3895809"/>
              <a:gd name="connsiteY217" fmla="*/ 2517973 h 2657823"/>
              <a:gd name="connsiteX218" fmla="*/ 2732883 w 3895809"/>
              <a:gd name="connsiteY218" fmla="*/ 2528731 h 2657823"/>
              <a:gd name="connsiteX219" fmla="*/ 2749019 w 3895809"/>
              <a:gd name="connsiteY219" fmla="*/ 2561004 h 2657823"/>
              <a:gd name="connsiteX220" fmla="*/ 2754398 w 3895809"/>
              <a:gd name="connsiteY220" fmla="*/ 2587898 h 2657823"/>
              <a:gd name="connsiteX221" fmla="*/ 2786671 w 3895809"/>
              <a:gd name="connsiteY221" fmla="*/ 2609413 h 2657823"/>
              <a:gd name="connsiteX222" fmla="*/ 2872732 w 3895809"/>
              <a:gd name="connsiteY222" fmla="*/ 2604034 h 2657823"/>
              <a:gd name="connsiteX223" fmla="*/ 2894247 w 3895809"/>
              <a:gd name="connsiteY223" fmla="*/ 2593277 h 2657823"/>
              <a:gd name="connsiteX224" fmla="*/ 2969551 w 3895809"/>
              <a:gd name="connsiteY224" fmla="*/ 2598656 h 2657823"/>
              <a:gd name="connsiteX225" fmla="*/ 2980308 w 3895809"/>
              <a:gd name="connsiteY225" fmla="*/ 2614792 h 2657823"/>
              <a:gd name="connsiteX226" fmla="*/ 2991066 w 3895809"/>
              <a:gd name="connsiteY226" fmla="*/ 2636307 h 2657823"/>
              <a:gd name="connsiteX227" fmla="*/ 3017960 w 3895809"/>
              <a:gd name="connsiteY227" fmla="*/ 2647065 h 2657823"/>
              <a:gd name="connsiteX228" fmla="*/ 3034097 w 3895809"/>
              <a:gd name="connsiteY228" fmla="*/ 2657823 h 2657823"/>
              <a:gd name="connsiteX229" fmla="*/ 3114779 w 3895809"/>
              <a:gd name="connsiteY229" fmla="*/ 2652444 h 2657823"/>
              <a:gd name="connsiteX230" fmla="*/ 3125537 w 3895809"/>
              <a:gd name="connsiteY230" fmla="*/ 2625550 h 2657823"/>
              <a:gd name="connsiteX231" fmla="*/ 3141673 w 3895809"/>
              <a:gd name="connsiteY231" fmla="*/ 2614792 h 2657823"/>
              <a:gd name="connsiteX232" fmla="*/ 3157810 w 3895809"/>
              <a:gd name="connsiteY232" fmla="*/ 2561004 h 2657823"/>
              <a:gd name="connsiteX233" fmla="*/ 3163188 w 3895809"/>
              <a:gd name="connsiteY233" fmla="*/ 2539489 h 2657823"/>
              <a:gd name="connsiteX234" fmla="*/ 3179325 w 3895809"/>
              <a:gd name="connsiteY234" fmla="*/ 2523352 h 2657823"/>
              <a:gd name="connsiteX235" fmla="*/ 3190083 w 3895809"/>
              <a:gd name="connsiteY235" fmla="*/ 2507216 h 2657823"/>
              <a:gd name="connsiteX236" fmla="*/ 3206219 w 3895809"/>
              <a:gd name="connsiteY236" fmla="*/ 2469564 h 2657823"/>
              <a:gd name="connsiteX237" fmla="*/ 3227734 w 3895809"/>
              <a:gd name="connsiteY237" fmla="*/ 2453427 h 2657823"/>
              <a:gd name="connsiteX238" fmla="*/ 3233113 w 3895809"/>
              <a:gd name="connsiteY238" fmla="*/ 2426533 h 2657823"/>
              <a:gd name="connsiteX239" fmla="*/ 3238492 w 3895809"/>
              <a:gd name="connsiteY239" fmla="*/ 2388882 h 2657823"/>
              <a:gd name="connsiteX240" fmla="*/ 3249250 w 3895809"/>
              <a:gd name="connsiteY240" fmla="*/ 2372745 h 2657823"/>
              <a:gd name="connsiteX241" fmla="*/ 3260007 w 3895809"/>
              <a:gd name="connsiteY241" fmla="*/ 2329714 h 2657823"/>
              <a:gd name="connsiteX242" fmla="*/ 3270765 w 3895809"/>
              <a:gd name="connsiteY242" fmla="*/ 2313578 h 2657823"/>
              <a:gd name="connsiteX243" fmla="*/ 3286901 w 3895809"/>
              <a:gd name="connsiteY243" fmla="*/ 2275926 h 2657823"/>
              <a:gd name="connsiteX244" fmla="*/ 3292280 w 3895809"/>
              <a:gd name="connsiteY244" fmla="*/ 2259790 h 2657823"/>
              <a:gd name="connsiteX245" fmla="*/ 3297659 w 3895809"/>
              <a:gd name="connsiteY245" fmla="*/ 2238274 h 2657823"/>
              <a:gd name="connsiteX246" fmla="*/ 3313795 w 3895809"/>
              <a:gd name="connsiteY246" fmla="*/ 2227517 h 2657823"/>
              <a:gd name="connsiteX247" fmla="*/ 3324553 w 3895809"/>
              <a:gd name="connsiteY247" fmla="*/ 2211380 h 2657823"/>
              <a:gd name="connsiteX248" fmla="*/ 3340690 w 3895809"/>
              <a:gd name="connsiteY248" fmla="*/ 2184486 h 2657823"/>
              <a:gd name="connsiteX249" fmla="*/ 3362205 w 3895809"/>
              <a:gd name="connsiteY249" fmla="*/ 2173729 h 2657823"/>
              <a:gd name="connsiteX250" fmla="*/ 3378341 w 3895809"/>
              <a:gd name="connsiteY250" fmla="*/ 2152213 h 2657823"/>
              <a:gd name="connsiteX251" fmla="*/ 3399857 w 3895809"/>
              <a:gd name="connsiteY251" fmla="*/ 2136077 h 2657823"/>
              <a:gd name="connsiteX252" fmla="*/ 3421372 w 3895809"/>
              <a:gd name="connsiteY252" fmla="*/ 2076910 h 2657823"/>
              <a:gd name="connsiteX253" fmla="*/ 3442887 w 3895809"/>
              <a:gd name="connsiteY253" fmla="*/ 2060773 h 2657823"/>
              <a:gd name="connsiteX254" fmla="*/ 3453645 w 3895809"/>
              <a:gd name="connsiteY254" fmla="*/ 2023122 h 2657823"/>
              <a:gd name="connsiteX255" fmla="*/ 3448266 w 3895809"/>
              <a:gd name="connsiteY255" fmla="*/ 1958576 h 2657823"/>
              <a:gd name="connsiteX256" fmla="*/ 3437508 w 3895809"/>
              <a:gd name="connsiteY256" fmla="*/ 1937060 h 2657823"/>
              <a:gd name="connsiteX257" fmla="*/ 3399857 w 3895809"/>
              <a:gd name="connsiteY257" fmla="*/ 1915545 h 2657823"/>
              <a:gd name="connsiteX258" fmla="*/ 3405235 w 3895809"/>
              <a:gd name="connsiteY258" fmla="*/ 1877893 h 2657823"/>
              <a:gd name="connsiteX259" fmla="*/ 3421372 w 3895809"/>
              <a:gd name="connsiteY259" fmla="*/ 1861757 h 2657823"/>
              <a:gd name="connsiteX260" fmla="*/ 3432130 w 3895809"/>
              <a:gd name="connsiteY260" fmla="*/ 1845620 h 2657823"/>
              <a:gd name="connsiteX261" fmla="*/ 3464403 w 3895809"/>
              <a:gd name="connsiteY261" fmla="*/ 1834863 h 2657823"/>
              <a:gd name="connsiteX262" fmla="*/ 3502054 w 3895809"/>
              <a:gd name="connsiteY262" fmla="*/ 1824105 h 2657823"/>
              <a:gd name="connsiteX263" fmla="*/ 3507433 w 3895809"/>
              <a:gd name="connsiteY263" fmla="*/ 1807969 h 2657823"/>
              <a:gd name="connsiteX264" fmla="*/ 3528948 w 3895809"/>
              <a:gd name="connsiteY264" fmla="*/ 1802590 h 2657823"/>
              <a:gd name="connsiteX265" fmla="*/ 3561221 w 3895809"/>
              <a:gd name="connsiteY265" fmla="*/ 1791832 h 2657823"/>
              <a:gd name="connsiteX266" fmla="*/ 3577358 w 3895809"/>
              <a:gd name="connsiteY266" fmla="*/ 1786453 h 2657823"/>
              <a:gd name="connsiteX267" fmla="*/ 3593494 w 3895809"/>
              <a:gd name="connsiteY267" fmla="*/ 1775696 h 2657823"/>
              <a:gd name="connsiteX268" fmla="*/ 3598873 w 3895809"/>
              <a:gd name="connsiteY268" fmla="*/ 1662740 h 2657823"/>
              <a:gd name="connsiteX269" fmla="*/ 3620388 w 3895809"/>
              <a:gd name="connsiteY269" fmla="*/ 1651983 h 2657823"/>
              <a:gd name="connsiteX270" fmla="*/ 3647283 w 3895809"/>
              <a:gd name="connsiteY270" fmla="*/ 1625089 h 2657823"/>
              <a:gd name="connsiteX271" fmla="*/ 3668798 w 3895809"/>
              <a:gd name="connsiteY271" fmla="*/ 1619710 h 2657823"/>
              <a:gd name="connsiteX272" fmla="*/ 3684934 w 3895809"/>
              <a:gd name="connsiteY272" fmla="*/ 1614331 h 2657823"/>
              <a:gd name="connsiteX273" fmla="*/ 3754859 w 3895809"/>
              <a:gd name="connsiteY273" fmla="*/ 1603573 h 2657823"/>
              <a:gd name="connsiteX274" fmla="*/ 3765617 w 3895809"/>
              <a:gd name="connsiteY274" fmla="*/ 1587437 h 2657823"/>
              <a:gd name="connsiteX275" fmla="*/ 3797890 w 3895809"/>
              <a:gd name="connsiteY275" fmla="*/ 1565922 h 2657823"/>
              <a:gd name="connsiteX276" fmla="*/ 3803268 w 3895809"/>
              <a:gd name="connsiteY276" fmla="*/ 1544406 h 2657823"/>
              <a:gd name="connsiteX277" fmla="*/ 3808647 w 3895809"/>
              <a:gd name="connsiteY277" fmla="*/ 1485239 h 2657823"/>
              <a:gd name="connsiteX278" fmla="*/ 3824784 w 3895809"/>
              <a:gd name="connsiteY278" fmla="*/ 1463724 h 2657823"/>
              <a:gd name="connsiteX279" fmla="*/ 3889330 w 3895809"/>
              <a:gd name="connsiteY279" fmla="*/ 1436830 h 2657823"/>
              <a:gd name="connsiteX280" fmla="*/ 3889330 w 3895809"/>
              <a:gd name="connsiteY280" fmla="*/ 1270086 h 2657823"/>
              <a:gd name="connsiteX281" fmla="*/ 3857057 w 3895809"/>
              <a:gd name="connsiteY281" fmla="*/ 1237813 h 2657823"/>
              <a:gd name="connsiteX282" fmla="*/ 3835541 w 3895809"/>
              <a:gd name="connsiteY282" fmla="*/ 1232434 h 2657823"/>
              <a:gd name="connsiteX283" fmla="*/ 3819405 w 3895809"/>
              <a:gd name="connsiteY283" fmla="*/ 1216298 h 2657823"/>
              <a:gd name="connsiteX284" fmla="*/ 3803268 w 3895809"/>
              <a:gd name="connsiteY284" fmla="*/ 1210919 h 2657823"/>
              <a:gd name="connsiteX285" fmla="*/ 3792511 w 3895809"/>
              <a:gd name="connsiteY285" fmla="*/ 1189404 h 2657823"/>
              <a:gd name="connsiteX286" fmla="*/ 3787132 w 3895809"/>
              <a:gd name="connsiteY286" fmla="*/ 1140994 h 2657823"/>
              <a:gd name="connsiteX287" fmla="*/ 3760238 w 3895809"/>
              <a:gd name="connsiteY287" fmla="*/ 1146373 h 2657823"/>
              <a:gd name="connsiteX288" fmla="*/ 3749480 w 3895809"/>
              <a:gd name="connsiteY288" fmla="*/ 1162510 h 2657823"/>
              <a:gd name="connsiteX289" fmla="*/ 3733344 w 3895809"/>
              <a:gd name="connsiteY289" fmla="*/ 1178646 h 2657823"/>
              <a:gd name="connsiteX290" fmla="*/ 3695692 w 3895809"/>
              <a:gd name="connsiteY290" fmla="*/ 1221677 h 2657823"/>
              <a:gd name="connsiteX291" fmla="*/ 3658040 w 3895809"/>
              <a:gd name="connsiteY291" fmla="*/ 1259329 h 2657823"/>
              <a:gd name="connsiteX292" fmla="*/ 3566600 w 3895809"/>
              <a:gd name="connsiteY292" fmla="*/ 1264707 h 2657823"/>
              <a:gd name="connsiteX293" fmla="*/ 3550464 w 3895809"/>
              <a:gd name="connsiteY293" fmla="*/ 1270086 h 2657823"/>
              <a:gd name="connsiteX294" fmla="*/ 3399857 w 3895809"/>
              <a:gd name="connsiteY294" fmla="*/ 1259329 h 2657823"/>
              <a:gd name="connsiteX295" fmla="*/ 3389099 w 3895809"/>
              <a:gd name="connsiteY295" fmla="*/ 1243192 h 2657823"/>
              <a:gd name="connsiteX296" fmla="*/ 3383720 w 3895809"/>
              <a:gd name="connsiteY296" fmla="*/ 1227056 h 2657823"/>
              <a:gd name="connsiteX297" fmla="*/ 3367584 w 3895809"/>
              <a:gd name="connsiteY297" fmla="*/ 1216298 h 2657823"/>
              <a:gd name="connsiteX298" fmla="*/ 3362205 w 3895809"/>
              <a:gd name="connsiteY298" fmla="*/ 1194783 h 2657823"/>
              <a:gd name="connsiteX299" fmla="*/ 3313795 w 3895809"/>
              <a:gd name="connsiteY299" fmla="*/ 1173267 h 2657823"/>
              <a:gd name="connsiteX300" fmla="*/ 3211598 w 3895809"/>
              <a:gd name="connsiteY300" fmla="*/ 1146373 h 2657823"/>
              <a:gd name="connsiteX301" fmla="*/ 3190083 w 3895809"/>
              <a:gd name="connsiteY301" fmla="*/ 1130237 h 2657823"/>
              <a:gd name="connsiteX302" fmla="*/ 3200840 w 3895809"/>
              <a:gd name="connsiteY302" fmla="*/ 1054933 h 2657823"/>
              <a:gd name="connsiteX303" fmla="*/ 3206219 w 3895809"/>
              <a:gd name="connsiteY303" fmla="*/ 1038797 h 2657823"/>
              <a:gd name="connsiteX304" fmla="*/ 3222355 w 3895809"/>
              <a:gd name="connsiteY304" fmla="*/ 958114 h 2657823"/>
              <a:gd name="connsiteX305" fmla="*/ 3227734 w 3895809"/>
              <a:gd name="connsiteY305" fmla="*/ 931220 h 2657823"/>
              <a:gd name="connsiteX306" fmla="*/ 3243871 w 3895809"/>
              <a:gd name="connsiteY306" fmla="*/ 915084 h 2657823"/>
              <a:gd name="connsiteX307" fmla="*/ 3265386 w 3895809"/>
              <a:gd name="connsiteY307" fmla="*/ 861296 h 2657823"/>
              <a:gd name="connsiteX308" fmla="*/ 3249250 w 3895809"/>
              <a:gd name="connsiteY308" fmla="*/ 387959 h 2657823"/>
              <a:gd name="connsiteX309" fmla="*/ 3243871 w 3895809"/>
              <a:gd name="connsiteY309" fmla="*/ 355686 h 2657823"/>
              <a:gd name="connsiteX310" fmla="*/ 3216977 w 3895809"/>
              <a:gd name="connsiteY310" fmla="*/ 285762 h 2657823"/>
              <a:gd name="connsiteX311" fmla="*/ 3190083 w 3895809"/>
              <a:gd name="connsiteY311" fmla="*/ 215837 h 2657823"/>
              <a:gd name="connsiteX312" fmla="*/ 3173946 w 3895809"/>
              <a:gd name="connsiteY312" fmla="*/ 135154 h 2657823"/>
              <a:gd name="connsiteX313" fmla="*/ 3168567 w 3895809"/>
              <a:gd name="connsiteY313" fmla="*/ 102882 h 2657823"/>
              <a:gd name="connsiteX314" fmla="*/ 3157810 w 3895809"/>
              <a:gd name="connsiteY314" fmla="*/ 70609 h 2657823"/>
              <a:gd name="connsiteX315" fmla="*/ 3136294 w 3895809"/>
              <a:gd name="connsiteY315" fmla="*/ 38336 h 2657823"/>
              <a:gd name="connsiteX316" fmla="*/ 3130915 w 3895809"/>
              <a:gd name="connsiteY316" fmla="*/ 16820 h 2657823"/>
              <a:gd name="connsiteX317" fmla="*/ 3125537 w 3895809"/>
              <a:gd name="connsiteY317" fmla="*/ 684 h 2657823"/>
              <a:gd name="connsiteX318" fmla="*/ 3120158 w 3895809"/>
              <a:gd name="connsiteY318" fmla="*/ 27578 h 2657823"/>
              <a:gd name="connsiteX319" fmla="*/ 3136294 w 3895809"/>
              <a:gd name="connsiteY319" fmla="*/ 226594 h 2657823"/>
              <a:gd name="connsiteX320" fmla="*/ 3147052 w 3895809"/>
              <a:gd name="connsiteY320" fmla="*/ 242731 h 2657823"/>
              <a:gd name="connsiteX321" fmla="*/ 3173946 w 3895809"/>
              <a:gd name="connsiteY321" fmla="*/ 312656 h 2657823"/>
              <a:gd name="connsiteX322" fmla="*/ 3190083 w 3895809"/>
              <a:gd name="connsiteY322" fmla="*/ 339550 h 2657823"/>
              <a:gd name="connsiteX323" fmla="*/ 3211598 w 3895809"/>
              <a:gd name="connsiteY323" fmla="*/ 382580 h 2657823"/>
              <a:gd name="connsiteX324" fmla="*/ 3216977 w 3895809"/>
              <a:gd name="connsiteY324" fmla="*/ 753719 h 2657823"/>
              <a:gd name="connsiteX325" fmla="*/ 3227734 w 3895809"/>
              <a:gd name="connsiteY325" fmla="*/ 769856 h 2657823"/>
              <a:gd name="connsiteX326" fmla="*/ 3233113 w 3895809"/>
              <a:gd name="connsiteY326" fmla="*/ 785992 h 2657823"/>
              <a:gd name="connsiteX327" fmla="*/ 3130915 w 3895809"/>
              <a:gd name="connsiteY327" fmla="*/ 785992 h 2657823"/>
              <a:gd name="connsiteX328" fmla="*/ 3114779 w 3895809"/>
              <a:gd name="connsiteY328" fmla="*/ 775234 h 2657823"/>
              <a:gd name="connsiteX329" fmla="*/ 3104021 w 3895809"/>
              <a:gd name="connsiteY329" fmla="*/ 742962 h 2657823"/>
              <a:gd name="connsiteX330" fmla="*/ 3098643 w 3895809"/>
              <a:gd name="connsiteY330" fmla="*/ 721446 h 2657823"/>
              <a:gd name="connsiteX331" fmla="*/ 3082506 w 3895809"/>
              <a:gd name="connsiteY331" fmla="*/ 710689 h 2657823"/>
              <a:gd name="connsiteX332" fmla="*/ 3066370 w 3895809"/>
              <a:gd name="connsiteY332" fmla="*/ 694552 h 2657823"/>
              <a:gd name="connsiteX333" fmla="*/ 3055612 w 3895809"/>
              <a:gd name="connsiteY333" fmla="*/ 673037 h 2657823"/>
              <a:gd name="connsiteX334" fmla="*/ 3034097 w 3895809"/>
              <a:gd name="connsiteY334" fmla="*/ 667658 h 2657823"/>
              <a:gd name="connsiteX335" fmla="*/ 3017960 w 3895809"/>
              <a:gd name="connsiteY335" fmla="*/ 662279 h 2657823"/>
              <a:gd name="connsiteX336" fmla="*/ 2964172 w 3895809"/>
              <a:gd name="connsiteY336" fmla="*/ 667658 h 2657823"/>
              <a:gd name="connsiteX337" fmla="*/ 2948035 w 3895809"/>
              <a:gd name="connsiteY337" fmla="*/ 683794 h 2657823"/>
              <a:gd name="connsiteX338" fmla="*/ 2926520 w 3895809"/>
              <a:gd name="connsiteY338" fmla="*/ 699931 h 2657823"/>
              <a:gd name="connsiteX339" fmla="*/ 2910384 w 3895809"/>
              <a:gd name="connsiteY339" fmla="*/ 710689 h 2657823"/>
              <a:gd name="connsiteX340" fmla="*/ 2894247 w 3895809"/>
              <a:gd name="connsiteY340" fmla="*/ 726825 h 2657823"/>
              <a:gd name="connsiteX341" fmla="*/ 2861974 w 3895809"/>
              <a:gd name="connsiteY341" fmla="*/ 737583 h 2657823"/>
              <a:gd name="connsiteX342" fmla="*/ 2802807 w 3895809"/>
              <a:gd name="connsiteY342" fmla="*/ 748340 h 2657823"/>
              <a:gd name="connsiteX343" fmla="*/ 2754398 w 3895809"/>
              <a:gd name="connsiteY343" fmla="*/ 775234 h 2657823"/>
              <a:gd name="connsiteX344" fmla="*/ 2732883 w 3895809"/>
              <a:gd name="connsiteY344" fmla="*/ 780613 h 2657823"/>
              <a:gd name="connsiteX345" fmla="*/ 2711367 w 3895809"/>
              <a:gd name="connsiteY345" fmla="*/ 775234 h 2657823"/>
              <a:gd name="connsiteX346" fmla="*/ 2722125 w 3895809"/>
              <a:gd name="connsiteY346" fmla="*/ 742962 h 2657823"/>
              <a:gd name="connsiteX347" fmla="*/ 2754398 w 3895809"/>
              <a:gd name="connsiteY347" fmla="*/ 699931 h 2657823"/>
              <a:gd name="connsiteX348" fmla="*/ 2775913 w 3895809"/>
              <a:gd name="connsiteY348" fmla="*/ 673037 h 2657823"/>
              <a:gd name="connsiteX349" fmla="*/ 2802807 w 3895809"/>
              <a:gd name="connsiteY349" fmla="*/ 630006 h 2657823"/>
              <a:gd name="connsiteX350" fmla="*/ 2824323 w 3895809"/>
              <a:gd name="connsiteY350" fmla="*/ 613870 h 2657823"/>
              <a:gd name="connsiteX351" fmla="*/ 2851217 w 3895809"/>
              <a:gd name="connsiteY351" fmla="*/ 576218 h 2657823"/>
              <a:gd name="connsiteX352" fmla="*/ 2867353 w 3895809"/>
              <a:gd name="connsiteY352" fmla="*/ 533187 h 2657823"/>
              <a:gd name="connsiteX353" fmla="*/ 2872732 w 3895809"/>
              <a:gd name="connsiteY353" fmla="*/ 511672 h 2657823"/>
              <a:gd name="connsiteX354" fmla="*/ 2883490 w 3895809"/>
              <a:gd name="connsiteY354" fmla="*/ 490157 h 2657823"/>
              <a:gd name="connsiteX355" fmla="*/ 2888868 w 3895809"/>
              <a:gd name="connsiteY355" fmla="*/ 463263 h 2657823"/>
              <a:gd name="connsiteX356" fmla="*/ 2899626 w 3895809"/>
              <a:gd name="connsiteY356" fmla="*/ 447126 h 2657823"/>
              <a:gd name="connsiteX357" fmla="*/ 2931899 w 3895809"/>
              <a:gd name="connsiteY357" fmla="*/ 414853 h 2657823"/>
              <a:gd name="connsiteX358" fmla="*/ 2942657 w 3895809"/>
              <a:gd name="connsiteY358" fmla="*/ 318034 h 2657823"/>
              <a:gd name="connsiteX359" fmla="*/ 2953414 w 3895809"/>
              <a:gd name="connsiteY359" fmla="*/ 301898 h 2657823"/>
              <a:gd name="connsiteX360" fmla="*/ 2958793 w 3895809"/>
              <a:gd name="connsiteY360" fmla="*/ 275004 h 2657823"/>
              <a:gd name="connsiteX361" fmla="*/ 2980308 w 3895809"/>
              <a:gd name="connsiteY361" fmla="*/ 242731 h 2657823"/>
              <a:gd name="connsiteX362" fmla="*/ 2985687 w 3895809"/>
              <a:gd name="connsiteY362" fmla="*/ 226594 h 2657823"/>
              <a:gd name="connsiteX363" fmla="*/ 3017960 w 3895809"/>
              <a:gd name="connsiteY363" fmla="*/ 43714 h 2657823"/>
              <a:gd name="connsiteX364" fmla="*/ 3012581 w 3895809"/>
              <a:gd name="connsiteY364" fmla="*/ 22200 h 2657823"/>
              <a:gd name="connsiteX365" fmla="*/ 3039475 w 3895809"/>
              <a:gd name="connsiteY365" fmla="*/ 140533 h 2657823"/>
              <a:gd name="connsiteX366" fmla="*/ 3028717 w 3895809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253661 w 3885467"/>
              <a:gd name="connsiteY89" fmla="*/ 1001145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458056 w 3885467"/>
              <a:gd name="connsiteY90" fmla="*/ 1054933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136710 w 3885467"/>
              <a:gd name="connsiteY320" fmla="*/ 298990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217393 w 3885467"/>
              <a:gd name="connsiteY311" fmla="*/ 858388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115195 w 3885467"/>
              <a:gd name="connsiteY317" fmla="*/ 15680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244287 w 3885467"/>
              <a:gd name="connsiteY317" fmla="*/ 822504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3895 h 2667246"/>
              <a:gd name="connsiteX1" fmla="*/ 2959209 w 3885467"/>
              <a:gd name="connsiteY1" fmla="*/ 69274 h 2667246"/>
              <a:gd name="connsiteX2" fmla="*/ 2926936 w 3885467"/>
              <a:gd name="connsiteY2" fmla="*/ 85410 h 2667246"/>
              <a:gd name="connsiteX3" fmla="*/ 2894663 w 3885467"/>
              <a:gd name="connsiteY3" fmla="*/ 90789 h 2667246"/>
              <a:gd name="connsiteX4" fmla="*/ 2873148 w 3885467"/>
              <a:gd name="connsiteY4" fmla="*/ 96168 h 2667246"/>
              <a:gd name="connsiteX5" fmla="*/ 2840875 w 3885467"/>
              <a:gd name="connsiteY5" fmla="*/ 117683 h 2667246"/>
              <a:gd name="connsiteX6" fmla="*/ 2808602 w 3885467"/>
              <a:gd name="connsiteY6" fmla="*/ 128441 h 2667246"/>
              <a:gd name="connsiteX7" fmla="*/ 2674131 w 3885467"/>
              <a:gd name="connsiteY7" fmla="*/ 139199 h 2667246"/>
              <a:gd name="connsiteX8" fmla="*/ 2588070 w 3885467"/>
              <a:gd name="connsiteY8" fmla="*/ 133820 h 2667246"/>
              <a:gd name="connsiteX9" fmla="*/ 2555797 w 3885467"/>
              <a:gd name="connsiteY9" fmla="*/ 123062 h 2667246"/>
              <a:gd name="connsiteX10" fmla="*/ 2550418 w 3885467"/>
              <a:gd name="connsiteY10" fmla="*/ 106926 h 2667246"/>
              <a:gd name="connsiteX11" fmla="*/ 2518145 w 3885467"/>
              <a:gd name="connsiteY11" fmla="*/ 106926 h 2667246"/>
              <a:gd name="connsiteX12" fmla="*/ 2512766 w 3885467"/>
              <a:gd name="connsiteY12" fmla="*/ 123062 h 2667246"/>
              <a:gd name="connsiteX13" fmla="*/ 2475115 w 3885467"/>
              <a:gd name="connsiteY13" fmla="*/ 133820 h 2667246"/>
              <a:gd name="connsiteX14" fmla="*/ 2356781 w 3885467"/>
              <a:gd name="connsiteY14" fmla="*/ 144577 h 2667246"/>
              <a:gd name="connsiteX15" fmla="*/ 2351402 w 3885467"/>
              <a:gd name="connsiteY15" fmla="*/ 166093 h 2667246"/>
              <a:gd name="connsiteX16" fmla="*/ 2340644 w 3885467"/>
              <a:gd name="connsiteY16" fmla="*/ 182229 h 2667246"/>
              <a:gd name="connsiteX17" fmla="*/ 2329886 w 3885467"/>
              <a:gd name="connsiteY17" fmla="*/ 203745 h 2667246"/>
              <a:gd name="connsiteX18" fmla="*/ 2319129 w 3885467"/>
              <a:gd name="connsiteY18" fmla="*/ 219881 h 2667246"/>
              <a:gd name="connsiteX19" fmla="*/ 2297613 w 3885467"/>
              <a:gd name="connsiteY19" fmla="*/ 225260 h 2667246"/>
              <a:gd name="connsiteX20" fmla="*/ 2216931 w 3885467"/>
              <a:gd name="connsiteY20" fmla="*/ 252154 h 2667246"/>
              <a:gd name="connsiteX21" fmla="*/ 2184658 w 3885467"/>
              <a:gd name="connsiteY21" fmla="*/ 268290 h 2667246"/>
              <a:gd name="connsiteX22" fmla="*/ 2173901 w 3885467"/>
              <a:gd name="connsiteY22" fmla="*/ 284427 h 2667246"/>
              <a:gd name="connsiteX23" fmla="*/ 2147006 w 3885467"/>
              <a:gd name="connsiteY23" fmla="*/ 295185 h 2667246"/>
              <a:gd name="connsiteX24" fmla="*/ 2114733 w 3885467"/>
              <a:gd name="connsiteY24" fmla="*/ 305942 h 2667246"/>
              <a:gd name="connsiteX25" fmla="*/ 2098597 w 3885467"/>
              <a:gd name="connsiteY25" fmla="*/ 311321 h 2667246"/>
              <a:gd name="connsiteX26" fmla="*/ 2028672 w 3885467"/>
              <a:gd name="connsiteY26" fmla="*/ 289806 h 2667246"/>
              <a:gd name="connsiteX27" fmla="*/ 2023293 w 3885467"/>
              <a:gd name="connsiteY27" fmla="*/ 273669 h 2667246"/>
              <a:gd name="connsiteX28" fmla="*/ 2012536 w 3885467"/>
              <a:gd name="connsiteY28" fmla="*/ 295185 h 2667246"/>
              <a:gd name="connsiteX29" fmla="*/ 2001778 w 3885467"/>
              <a:gd name="connsiteY29" fmla="*/ 311321 h 2667246"/>
              <a:gd name="connsiteX30" fmla="*/ 1974884 w 3885467"/>
              <a:gd name="connsiteY30" fmla="*/ 359730 h 2667246"/>
              <a:gd name="connsiteX31" fmla="*/ 1942611 w 3885467"/>
              <a:gd name="connsiteY31" fmla="*/ 381246 h 2667246"/>
              <a:gd name="connsiteX32" fmla="*/ 1829656 w 3885467"/>
              <a:gd name="connsiteY32" fmla="*/ 386625 h 2667246"/>
              <a:gd name="connsiteX33" fmla="*/ 1775868 w 3885467"/>
              <a:gd name="connsiteY33" fmla="*/ 375867 h 2667246"/>
              <a:gd name="connsiteX34" fmla="*/ 1759731 w 3885467"/>
              <a:gd name="connsiteY34" fmla="*/ 370488 h 2667246"/>
              <a:gd name="connsiteX35" fmla="*/ 1748973 w 3885467"/>
              <a:gd name="connsiteY35" fmla="*/ 354352 h 2667246"/>
              <a:gd name="connsiteX36" fmla="*/ 1711322 w 3885467"/>
              <a:gd name="connsiteY36" fmla="*/ 332836 h 2667246"/>
              <a:gd name="connsiteX37" fmla="*/ 1689806 w 3885467"/>
              <a:gd name="connsiteY37" fmla="*/ 365109 h 2667246"/>
              <a:gd name="connsiteX38" fmla="*/ 1684428 w 3885467"/>
              <a:gd name="connsiteY38" fmla="*/ 381246 h 2667246"/>
              <a:gd name="connsiteX39" fmla="*/ 1652155 w 3885467"/>
              <a:gd name="connsiteY39" fmla="*/ 386625 h 2667246"/>
              <a:gd name="connsiteX40" fmla="*/ 1609124 w 3885467"/>
              <a:gd name="connsiteY40" fmla="*/ 397382 h 2667246"/>
              <a:gd name="connsiteX41" fmla="*/ 1587609 w 3885467"/>
              <a:gd name="connsiteY41" fmla="*/ 402761 h 2667246"/>
              <a:gd name="connsiteX42" fmla="*/ 1469275 w 3885467"/>
              <a:gd name="connsiteY42" fmla="*/ 413519 h 2667246"/>
              <a:gd name="connsiteX43" fmla="*/ 1431623 w 3885467"/>
              <a:gd name="connsiteY43" fmla="*/ 435034 h 2667246"/>
              <a:gd name="connsiteX44" fmla="*/ 1410108 w 3885467"/>
              <a:gd name="connsiteY44" fmla="*/ 440413 h 2667246"/>
              <a:gd name="connsiteX45" fmla="*/ 1393971 w 3885467"/>
              <a:gd name="connsiteY45" fmla="*/ 504959 h 2667246"/>
              <a:gd name="connsiteX46" fmla="*/ 1388592 w 3885467"/>
              <a:gd name="connsiteY46" fmla="*/ 521095 h 2667246"/>
              <a:gd name="connsiteX47" fmla="*/ 1361698 w 3885467"/>
              <a:gd name="connsiteY47" fmla="*/ 526474 h 2667246"/>
              <a:gd name="connsiteX48" fmla="*/ 1345562 w 3885467"/>
              <a:gd name="connsiteY48" fmla="*/ 531853 h 2667246"/>
              <a:gd name="connsiteX49" fmla="*/ 1329425 w 3885467"/>
              <a:gd name="connsiteY49" fmla="*/ 542610 h 2667246"/>
              <a:gd name="connsiteX50" fmla="*/ 1275637 w 3885467"/>
              <a:gd name="connsiteY50" fmla="*/ 547989 h 2667246"/>
              <a:gd name="connsiteX51" fmla="*/ 1243364 w 3885467"/>
              <a:gd name="connsiteY51" fmla="*/ 537232 h 2667246"/>
              <a:gd name="connsiteX52" fmla="*/ 1227228 w 3885467"/>
              <a:gd name="connsiteY52" fmla="*/ 531853 h 2667246"/>
              <a:gd name="connsiteX53" fmla="*/ 1216470 w 3885467"/>
              <a:gd name="connsiteY53" fmla="*/ 510337 h 2667246"/>
              <a:gd name="connsiteX54" fmla="*/ 1232606 w 3885467"/>
              <a:gd name="connsiteY54" fmla="*/ 499580 h 2667246"/>
              <a:gd name="connsiteX55" fmla="*/ 1200333 w 3885467"/>
              <a:gd name="connsiteY55" fmla="*/ 504959 h 2667246"/>
              <a:gd name="connsiteX56" fmla="*/ 1162682 w 3885467"/>
              <a:gd name="connsiteY56" fmla="*/ 547989 h 2667246"/>
              <a:gd name="connsiteX57" fmla="*/ 1151924 w 3885467"/>
              <a:gd name="connsiteY57" fmla="*/ 580262 h 2667246"/>
              <a:gd name="connsiteX58" fmla="*/ 1141166 w 3885467"/>
              <a:gd name="connsiteY58" fmla="*/ 693217 h 2667246"/>
              <a:gd name="connsiteX59" fmla="*/ 1125030 w 3885467"/>
              <a:gd name="connsiteY59" fmla="*/ 752385 h 2667246"/>
              <a:gd name="connsiteX60" fmla="*/ 1114272 w 3885467"/>
              <a:gd name="connsiteY60" fmla="*/ 779279 h 2667246"/>
              <a:gd name="connsiteX61" fmla="*/ 1098136 w 3885467"/>
              <a:gd name="connsiteY61" fmla="*/ 784657 h 2667246"/>
              <a:gd name="connsiteX62" fmla="*/ 1087378 w 3885467"/>
              <a:gd name="connsiteY62" fmla="*/ 800794 h 2667246"/>
              <a:gd name="connsiteX63" fmla="*/ 1071242 w 3885467"/>
              <a:gd name="connsiteY63" fmla="*/ 806173 h 2667246"/>
              <a:gd name="connsiteX64" fmla="*/ 1060484 w 3885467"/>
              <a:gd name="connsiteY64" fmla="*/ 827688 h 2667246"/>
              <a:gd name="connsiteX65" fmla="*/ 1038969 w 3885467"/>
              <a:gd name="connsiteY65" fmla="*/ 859961 h 2667246"/>
              <a:gd name="connsiteX66" fmla="*/ 1033590 w 3885467"/>
              <a:gd name="connsiteY66" fmla="*/ 881476 h 2667246"/>
              <a:gd name="connsiteX67" fmla="*/ 1044348 w 3885467"/>
              <a:gd name="connsiteY67" fmla="*/ 967537 h 2667246"/>
              <a:gd name="connsiteX68" fmla="*/ 1038969 w 3885467"/>
              <a:gd name="connsiteY68" fmla="*/ 1075114 h 2667246"/>
              <a:gd name="connsiteX69" fmla="*/ 1028211 w 3885467"/>
              <a:gd name="connsiteY69" fmla="*/ 1091250 h 2667246"/>
              <a:gd name="connsiteX70" fmla="*/ 995938 w 3885467"/>
              <a:gd name="connsiteY70" fmla="*/ 1102008 h 2667246"/>
              <a:gd name="connsiteX71" fmla="*/ 931392 w 3885467"/>
              <a:gd name="connsiteY71" fmla="*/ 1096629 h 2667246"/>
              <a:gd name="connsiteX72" fmla="*/ 920635 w 3885467"/>
              <a:gd name="connsiteY72" fmla="*/ 1080493 h 2667246"/>
              <a:gd name="connsiteX73" fmla="*/ 915256 w 3885467"/>
              <a:gd name="connsiteY73" fmla="*/ 1032083 h 2667246"/>
              <a:gd name="connsiteX74" fmla="*/ 899119 w 3885467"/>
              <a:gd name="connsiteY74" fmla="*/ 1026705 h 2667246"/>
              <a:gd name="connsiteX75" fmla="*/ 882983 w 3885467"/>
              <a:gd name="connsiteY75" fmla="*/ 1015947 h 2667246"/>
              <a:gd name="connsiteX76" fmla="*/ 807679 w 3885467"/>
              <a:gd name="connsiteY76" fmla="*/ 1015947 h 2667246"/>
              <a:gd name="connsiteX77" fmla="*/ 786164 w 3885467"/>
              <a:gd name="connsiteY77" fmla="*/ 1032083 h 2667246"/>
              <a:gd name="connsiteX78" fmla="*/ 726997 w 3885467"/>
              <a:gd name="connsiteY78" fmla="*/ 1032083 h 2667246"/>
              <a:gd name="connsiteX79" fmla="*/ 710861 w 3885467"/>
              <a:gd name="connsiteY79" fmla="*/ 946022 h 2667246"/>
              <a:gd name="connsiteX80" fmla="*/ 662451 w 3885467"/>
              <a:gd name="connsiteY80" fmla="*/ 956780 h 2667246"/>
              <a:gd name="connsiteX81" fmla="*/ 651693 w 3885467"/>
              <a:gd name="connsiteY81" fmla="*/ 972916 h 2667246"/>
              <a:gd name="connsiteX82" fmla="*/ 640936 w 3885467"/>
              <a:gd name="connsiteY82" fmla="*/ 1021326 h 2667246"/>
              <a:gd name="connsiteX83" fmla="*/ 624799 w 3885467"/>
              <a:gd name="connsiteY83" fmla="*/ 1032083 h 2667246"/>
              <a:gd name="connsiteX84" fmla="*/ 501086 w 3885467"/>
              <a:gd name="connsiteY84" fmla="*/ 1026705 h 2667246"/>
              <a:gd name="connsiteX85" fmla="*/ 484950 w 3885467"/>
              <a:gd name="connsiteY85" fmla="*/ 1021326 h 2667246"/>
              <a:gd name="connsiteX86" fmla="*/ 447298 w 3885467"/>
              <a:gd name="connsiteY86" fmla="*/ 1053599 h 2667246"/>
              <a:gd name="connsiteX87" fmla="*/ 474193 w 3885467"/>
              <a:gd name="connsiteY87" fmla="*/ 1058978 h 2667246"/>
              <a:gd name="connsiteX88" fmla="*/ 479571 w 3885467"/>
              <a:gd name="connsiteY88" fmla="*/ 1096629 h 2667246"/>
              <a:gd name="connsiteX89" fmla="*/ 522602 w 3885467"/>
              <a:gd name="connsiteY89" fmla="*/ 1037462 h 2667246"/>
              <a:gd name="connsiteX90" fmla="*/ 458056 w 3885467"/>
              <a:gd name="connsiteY90" fmla="*/ 1064356 h 2667246"/>
              <a:gd name="connsiteX91" fmla="*/ 361237 w 3885467"/>
              <a:gd name="connsiteY91" fmla="*/ 1021326 h 2667246"/>
              <a:gd name="connsiteX92" fmla="*/ 377373 w 3885467"/>
              <a:gd name="connsiteY92" fmla="*/ 1026705 h 2667246"/>
              <a:gd name="connsiteX93" fmla="*/ 409646 w 3885467"/>
              <a:gd name="connsiteY93" fmla="*/ 1048220 h 2667246"/>
              <a:gd name="connsiteX94" fmla="*/ 393510 w 3885467"/>
              <a:gd name="connsiteY94" fmla="*/ 1080493 h 2667246"/>
              <a:gd name="connsiteX95" fmla="*/ 334343 w 3885467"/>
              <a:gd name="connsiteY95" fmla="*/ 1096629 h 2667246"/>
              <a:gd name="connsiteX96" fmla="*/ 248282 w 3885467"/>
              <a:gd name="connsiteY96" fmla="*/ 1102008 h 2667246"/>
              <a:gd name="connsiteX97" fmla="*/ 216009 w 3885467"/>
              <a:gd name="connsiteY97" fmla="*/ 1112766 h 2667246"/>
              <a:gd name="connsiteX98" fmla="*/ 199872 w 3885467"/>
              <a:gd name="connsiteY98" fmla="*/ 1118145 h 2667246"/>
              <a:gd name="connsiteX99" fmla="*/ 151463 w 3885467"/>
              <a:gd name="connsiteY99" fmla="*/ 1139660 h 2667246"/>
              <a:gd name="connsiteX100" fmla="*/ 129948 w 3885467"/>
              <a:gd name="connsiteY100" fmla="*/ 1145039 h 2667246"/>
              <a:gd name="connsiteX101" fmla="*/ 81538 w 3885467"/>
              <a:gd name="connsiteY101" fmla="*/ 1161175 h 2667246"/>
              <a:gd name="connsiteX102" fmla="*/ 65402 w 3885467"/>
              <a:gd name="connsiteY102" fmla="*/ 1166554 h 2667246"/>
              <a:gd name="connsiteX103" fmla="*/ 43886 w 3885467"/>
              <a:gd name="connsiteY103" fmla="*/ 1171933 h 2667246"/>
              <a:gd name="connsiteX104" fmla="*/ 33129 w 3885467"/>
              <a:gd name="connsiteY104" fmla="*/ 1435495 h 2667246"/>
              <a:gd name="connsiteX105" fmla="*/ 49265 w 3885467"/>
              <a:gd name="connsiteY105" fmla="*/ 1467768 h 2667246"/>
              <a:gd name="connsiteX106" fmla="*/ 65402 w 3885467"/>
              <a:gd name="connsiteY106" fmla="*/ 1532314 h 2667246"/>
              <a:gd name="connsiteX107" fmla="*/ 65402 w 3885467"/>
              <a:gd name="connsiteY107" fmla="*/ 1532314 h 2667246"/>
              <a:gd name="connsiteX108" fmla="*/ 70781 w 3885467"/>
              <a:gd name="connsiteY108" fmla="*/ 1559208 h 2667246"/>
              <a:gd name="connsiteX109" fmla="*/ 76159 w 3885467"/>
              <a:gd name="connsiteY109" fmla="*/ 1591481 h 2667246"/>
              <a:gd name="connsiteX110" fmla="*/ 86917 w 3885467"/>
              <a:gd name="connsiteY110" fmla="*/ 1612996 h 2667246"/>
              <a:gd name="connsiteX111" fmla="*/ 92296 w 3885467"/>
              <a:gd name="connsiteY111" fmla="*/ 1822770 h 2667246"/>
              <a:gd name="connsiteX112" fmla="*/ 103053 w 3885467"/>
              <a:gd name="connsiteY112" fmla="*/ 1865801 h 2667246"/>
              <a:gd name="connsiteX113" fmla="*/ 108432 w 3885467"/>
              <a:gd name="connsiteY113" fmla="*/ 1887316 h 2667246"/>
              <a:gd name="connsiteX114" fmla="*/ 140705 w 3885467"/>
              <a:gd name="connsiteY114" fmla="*/ 1892695 h 2667246"/>
              <a:gd name="connsiteX115" fmla="*/ 167599 w 3885467"/>
              <a:gd name="connsiteY115" fmla="*/ 1903453 h 2667246"/>
              <a:gd name="connsiteX116" fmla="*/ 199872 w 3885467"/>
              <a:gd name="connsiteY116" fmla="*/ 1924968 h 2667246"/>
              <a:gd name="connsiteX117" fmla="*/ 248282 w 3885467"/>
              <a:gd name="connsiteY117" fmla="*/ 1941105 h 2667246"/>
              <a:gd name="connsiteX118" fmla="*/ 264418 w 3885467"/>
              <a:gd name="connsiteY118" fmla="*/ 1946483 h 2667246"/>
              <a:gd name="connsiteX119" fmla="*/ 280555 w 3885467"/>
              <a:gd name="connsiteY119" fmla="*/ 1951862 h 2667246"/>
              <a:gd name="connsiteX120" fmla="*/ 302070 w 3885467"/>
              <a:gd name="connsiteY120" fmla="*/ 1957241 h 2667246"/>
              <a:gd name="connsiteX121" fmla="*/ 312828 w 3885467"/>
              <a:gd name="connsiteY121" fmla="*/ 1973377 h 2667246"/>
              <a:gd name="connsiteX122" fmla="*/ 328964 w 3885467"/>
              <a:gd name="connsiteY122" fmla="*/ 1978756 h 2667246"/>
              <a:gd name="connsiteX123" fmla="*/ 366616 w 3885467"/>
              <a:gd name="connsiteY123" fmla="*/ 1989514 h 2667246"/>
              <a:gd name="connsiteX124" fmla="*/ 382752 w 3885467"/>
              <a:gd name="connsiteY124" fmla="*/ 2000272 h 2667246"/>
              <a:gd name="connsiteX125" fmla="*/ 398889 w 3885467"/>
              <a:gd name="connsiteY125" fmla="*/ 2032545 h 2667246"/>
              <a:gd name="connsiteX126" fmla="*/ 431162 w 3885467"/>
              <a:gd name="connsiteY126" fmla="*/ 2048681 h 2667246"/>
              <a:gd name="connsiteX127" fmla="*/ 447298 w 3885467"/>
              <a:gd name="connsiteY127" fmla="*/ 2059439 h 2667246"/>
              <a:gd name="connsiteX128" fmla="*/ 484950 w 3885467"/>
              <a:gd name="connsiteY128" fmla="*/ 2021787 h 2667246"/>
              <a:gd name="connsiteX129" fmla="*/ 517223 w 3885467"/>
              <a:gd name="connsiteY129" fmla="*/ 2005650 h 2667246"/>
              <a:gd name="connsiteX130" fmla="*/ 560253 w 3885467"/>
              <a:gd name="connsiteY130" fmla="*/ 2016408 h 2667246"/>
              <a:gd name="connsiteX131" fmla="*/ 571011 w 3885467"/>
              <a:gd name="connsiteY131" fmla="*/ 2048681 h 2667246"/>
              <a:gd name="connsiteX132" fmla="*/ 587148 w 3885467"/>
              <a:gd name="connsiteY132" fmla="*/ 2107848 h 2667246"/>
              <a:gd name="connsiteX133" fmla="*/ 592526 w 3885467"/>
              <a:gd name="connsiteY133" fmla="*/ 2123985 h 2667246"/>
              <a:gd name="connsiteX134" fmla="*/ 608663 w 3885467"/>
              <a:gd name="connsiteY134" fmla="*/ 2140121 h 2667246"/>
              <a:gd name="connsiteX135" fmla="*/ 614042 w 3885467"/>
              <a:gd name="connsiteY135" fmla="*/ 2156257 h 2667246"/>
              <a:gd name="connsiteX136" fmla="*/ 651693 w 3885467"/>
              <a:gd name="connsiteY136" fmla="*/ 2172394 h 2667246"/>
              <a:gd name="connsiteX137" fmla="*/ 667830 w 3885467"/>
              <a:gd name="connsiteY137" fmla="*/ 2183152 h 2667246"/>
              <a:gd name="connsiteX138" fmla="*/ 678588 w 3885467"/>
              <a:gd name="connsiteY138" fmla="*/ 2199288 h 2667246"/>
              <a:gd name="connsiteX139" fmla="*/ 694724 w 3885467"/>
              <a:gd name="connsiteY139" fmla="*/ 2204667 h 2667246"/>
              <a:gd name="connsiteX140" fmla="*/ 721618 w 3885467"/>
              <a:gd name="connsiteY140" fmla="*/ 2226182 h 2667246"/>
              <a:gd name="connsiteX141" fmla="*/ 737755 w 3885467"/>
              <a:gd name="connsiteY141" fmla="*/ 2236940 h 2667246"/>
              <a:gd name="connsiteX142" fmla="*/ 839952 w 3885467"/>
              <a:gd name="connsiteY142" fmla="*/ 2253076 h 2667246"/>
              <a:gd name="connsiteX143" fmla="*/ 839952 w 3885467"/>
              <a:gd name="connsiteY143" fmla="*/ 2306865 h 2667246"/>
              <a:gd name="connsiteX144" fmla="*/ 829195 w 3885467"/>
              <a:gd name="connsiteY144" fmla="*/ 2328380 h 2667246"/>
              <a:gd name="connsiteX145" fmla="*/ 813058 w 3885467"/>
              <a:gd name="connsiteY145" fmla="*/ 2333759 h 2667246"/>
              <a:gd name="connsiteX146" fmla="*/ 786164 w 3885467"/>
              <a:gd name="connsiteY146" fmla="*/ 2360653 h 2667246"/>
              <a:gd name="connsiteX147" fmla="*/ 759270 w 3885467"/>
              <a:gd name="connsiteY147" fmla="*/ 2387547 h 2667246"/>
              <a:gd name="connsiteX148" fmla="*/ 753891 w 3885467"/>
              <a:gd name="connsiteY148" fmla="*/ 2403683 h 2667246"/>
              <a:gd name="connsiteX149" fmla="*/ 743133 w 3885467"/>
              <a:gd name="connsiteY149" fmla="*/ 2419820 h 2667246"/>
              <a:gd name="connsiteX150" fmla="*/ 748512 w 3885467"/>
              <a:gd name="connsiteY150" fmla="*/ 2522017 h 2667246"/>
              <a:gd name="connsiteX151" fmla="*/ 780785 w 3885467"/>
              <a:gd name="connsiteY151" fmla="*/ 2532775 h 2667246"/>
              <a:gd name="connsiteX152" fmla="*/ 850710 w 3885467"/>
              <a:gd name="connsiteY152" fmla="*/ 2538154 h 2667246"/>
              <a:gd name="connsiteX153" fmla="*/ 866846 w 3885467"/>
              <a:gd name="connsiteY153" fmla="*/ 2548912 h 2667246"/>
              <a:gd name="connsiteX154" fmla="*/ 920635 w 3885467"/>
              <a:gd name="connsiteY154" fmla="*/ 2554290 h 2667246"/>
              <a:gd name="connsiteX155" fmla="*/ 936771 w 3885467"/>
              <a:gd name="connsiteY155" fmla="*/ 2559669 h 2667246"/>
              <a:gd name="connsiteX156" fmla="*/ 1103515 w 3885467"/>
              <a:gd name="connsiteY156" fmla="*/ 2543533 h 2667246"/>
              <a:gd name="connsiteX157" fmla="*/ 1119651 w 3885467"/>
              <a:gd name="connsiteY157" fmla="*/ 2532775 h 2667246"/>
              <a:gd name="connsiteX158" fmla="*/ 1151924 w 3885467"/>
              <a:gd name="connsiteY158" fmla="*/ 2516639 h 2667246"/>
              <a:gd name="connsiteX159" fmla="*/ 1168061 w 3885467"/>
              <a:gd name="connsiteY159" fmla="*/ 2495123 h 2667246"/>
              <a:gd name="connsiteX160" fmla="*/ 1184197 w 3885467"/>
              <a:gd name="connsiteY160" fmla="*/ 2484366 h 2667246"/>
              <a:gd name="connsiteX161" fmla="*/ 1194955 w 3885467"/>
              <a:gd name="connsiteY161" fmla="*/ 2457472 h 2667246"/>
              <a:gd name="connsiteX162" fmla="*/ 1221849 w 3885467"/>
              <a:gd name="connsiteY162" fmla="*/ 2430577 h 2667246"/>
              <a:gd name="connsiteX163" fmla="*/ 1232606 w 3885467"/>
              <a:gd name="connsiteY163" fmla="*/ 2414441 h 2667246"/>
              <a:gd name="connsiteX164" fmla="*/ 1281016 w 3885467"/>
              <a:gd name="connsiteY164" fmla="*/ 2387547 h 2667246"/>
              <a:gd name="connsiteX165" fmla="*/ 1415486 w 3885467"/>
              <a:gd name="connsiteY165" fmla="*/ 2226182 h 2667246"/>
              <a:gd name="connsiteX166" fmla="*/ 1431623 w 3885467"/>
              <a:gd name="connsiteY166" fmla="*/ 2215425 h 2667246"/>
              <a:gd name="connsiteX167" fmla="*/ 1404729 w 3885467"/>
              <a:gd name="connsiteY167" fmla="*/ 2323001 h 2667246"/>
              <a:gd name="connsiteX168" fmla="*/ 1393971 w 3885467"/>
              <a:gd name="connsiteY168" fmla="*/ 2360653 h 2667246"/>
              <a:gd name="connsiteX169" fmla="*/ 1399350 w 3885467"/>
              <a:gd name="connsiteY169" fmla="*/ 2457472 h 2667246"/>
              <a:gd name="connsiteX170" fmla="*/ 1453138 w 3885467"/>
              <a:gd name="connsiteY170" fmla="*/ 2462850 h 2667246"/>
              <a:gd name="connsiteX171" fmla="*/ 1469275 w 3885467"/>
              <a:gd name="connsiteY171" fmla="*/ 2473608 h 2667246"/>
              <a:gd name="connsiteX172" fmla="*/ 1512305 w 3885467"/>
              <a:gd name="connsiteY172" fmla="*/ 2478987 h 2667246"/>
              <a:gd name="connsiteX173" fmla="*/ 1549957 w 3885467"/>
              <a:gd name="connsiteY173" fmla="*/ 2473608 h 2667246"/>
              <a:gd name="connsiteX174" fmla="*/ 1560715 w 3885467"/>
              <a:gd name="connsiteY174" fmla="*/ 2457472 h 2667246"/>
              <a:gd name="connsiteX175" fmla="*/ 1587609 w 3885467"/>
              <a:gd name="connsiteY175" fmla="*/ 2425199 h 2667246"/>
              <a:gd name="connsiteX176" fmla="*/ 1592988 w 3885467"/>
              <a:gd name="connsiteY176" fmla="*/ 2409062 h 2667246"/>
              <a:gd name="connsiteX177" fmla="*/ 1662912 w 3885467"/>
              <a:gd name="connsiteY177" fmla="*/ 2403683 h 2667246"/>
              <a:gd name="connsiteX178" fmla="*/ 1652155 w 3885467"/>
              <a:gd name="connsiteY178" fmla="*/ 2441335 h 2667246"/>
              <a:gd name="connsiteX179" fmla="*/ 1641397 w 3885467"/>
              <a:gd name="connsiteY179" fmla="*/ 2473608 h 2667246"/>
              <a:gd name="connsiteX180" fmla="*/ 1662912 w 3885467"/>
              <a:gd name="connsiteY180" fmla="*/ 2478987 h 2667246"/>
              <a:gd name="connsiteX181" fmla="*/ 1684428 w 3885467"/>
              <a:gd name="connsiteY181" fmla="*/ 2473608 h 2667246"/>
              <a:gd name="connsiteX182" fmla="*/ 1727458 w 3885467"/>
              <a:gd name="connsiteY182" fmla="*/ 2457472 h 2667246"/>
              <a:gd name="connsiteX183" fmla="*/ 1770489 w 3885467"/>
              <a:gd name="connsiteY183" fmla="*/ 2452093 h 2667246"/>
              <a:gd name="connsiteX184" fmla="*/ 1808141 w 3885467"/>
              <a:gd name="connsiteY184" fmla="*/ 2435956 h 2667246"/>
              <a:gd name="connsiteX185" fmla="*/ 1824277 w 3885467"/>
              <a:gd name="connsiteY185" fmla="*/ 2414441 h 2667246"/>
              <a:gd name="connsiteX186" fmla="*/ 1856550 w 3885467"/>
              <a:gd name="connsiteY186" fmla="*/ 2398305 h 2667246"/>
              <a:gd name="connsiteX187" fmla="*/ 1867308 w 3885467"/>
              <a:gd name="connsiteY187" fmla="*/ 2419820 h 2667246"/>
              <a:gd name="connsiteX188" fmla="*/ 1872686 w 3885467"/>
              <a:gd name="connsiteY188" fmla="*/ 2511260 h 2667246"/>
              <a:gd name="connsiteX189" fmla="*/ 1926475 w 3885467"/>
              <a:gd name="connsiteY189" fmla="*/ 2527396 h 2667246"/>
              <a:gd name="connsiteX190" fmla="*/ 2017915 w 3885467"/>
              <a:gd name="connsiteY190" fmla="*/ 2532775 h 2667246"/>
              <a:gd name="connsiteX191" fmla="*/ 2044809 w 3885467"/>
              <a:gd name="connsiteY191" fmla="*/ 2527396 h 2667246"/>
              <a:gd name="connsiteX192" fmla="*/ 2050188 w 3885467"/>
              <a:gd name="connsiteY192" fmla="*/ 2505881 h 2667246"/>
              <a:gd name="connsiteX193" fmla="*/ 2066324 w 3885467"/>
              <a:gd name="connsiteY193" fmla="*/ 2495123 h 2667246"/>
              <a:gd name="connsiteX194" fmla="*/ 2077082 w 3885467"/>
              <a:gd name="connsiteY194" fmla="*/ 2446714 h 2667246"/>
              <a:gd name="connsiteX195" fmla="*/ 2103976 w 3885467"/>
              <a:gd name="connsiteY195" fmla="*/ 2409062 h 2667246"/>
              <a:gd name="connsiteX196" fmla="*/ 2120112 w 3885467"/>
              <a:gd name="connsiteY196" fmla="*/ 2371410 h 2667246"/>
              <a:gd name="connsiteX197" fmla="*/ 2130870 w 3885467"/>
              <a:gd name="connsiteY197" fmla="*/ 2355274 h 2667246"/>
              <a:gd name="connsiteX198" fmla="*/ 2163143 w 3885467"/>
              <a:gd name="connsiteY198" fmla="*/ 2344516 h 2667246"/>
              <a:gd name="connsiteX199" fmla="*/ 2211552 w 3885467"/>
              <a:gd name="connsiteY199" fmla="*/ 2317622 h 2667246"/>
              <a:gd name="connsiteX200" fmla="*/ 2238446 w 3885467"/>
              <a:gd name="connsiteY200" fmla="*/ 2285349 h 2667246"/>
              <a:gd name="connsiteX201" fmla="*/ 2243825 w 3885467"/>
              <a:gd name="connsiteY201" fmla="*/ 2269213 h 2667246"/>
              <a:gd name="connsiteX202" fmla="*/ 2259962 w 3885467"/>
              <a:gd name="connsiteY202" fmla="*/ 2263834 h 2667246"/>
              <a:gd name="connsiteX203" fmla="*/ 2286856 w 3885467"/>
              <a:gd name="connsiteY203" fmla="*/ 2253076 h 2667246"/>
              <a:gd name="connsiteX204" fmla="*/ 2302992 w 3885467"/>
              <a:gd name="connsiteY204" fmla="*/ 2247697 h 2667246"/>
              <a:gd name="connsiteX205" fmla="*/ 2329886 w 3885467"/>
              <a:gd name="connsiteY205" fmla="*/ 2236940 h 2667246"/>
              <a:gd name="connsiteX206" fmla="*/ 2415948 w 3885467"/>
              <a:gd name="connsiteY206" fmla="*/ 2247697 h 2667246"/>
              <a:gd name="connsiteX207" fmla="*/ 2448221 w 3885467"/>
              <a:gd name="connsiteY207" fmla="*/ 2269213 h 2667246"/>
              <a:gd name="connsiteX208" fmla="*/ 2464357 w 3885467"/>
              <a:gd name="connsiteY208" fmla="*/ 2279970 h 2667246"/>
              <a:gd name="connsiteX209" fmla="*/ 2502009 w 3885467"/>
              <a:gd name="connsiteY209" fmla="*/ 2306865 h 2667246"/>
              <a:gd name="connsiteX210" fmla="*/ 2518145 w 3885467"/>
              <a:gd name="connsiteY210" fmla="*/ 2312243 h 2667246"/>
              <a:gd name="connsiteX211" fmla="*/ 2534282 w 3885467"/>
              <a:gd name="connsiteY211" fmla="*/ 2317622 h 2667246"/>
              <a:gd name="connsiteX212" fmla="*/ 2561176 w 3885467"/>
              <a:gd name="connsiteY212" fmla="*/ 2409062 h 2667246"/>
              <a:gd name="connsiteX213" fmla="*/ 2593449 w 3885467"/>
              <a:gd name="connsiteY213" fmla="*/ 2435956 h 2667246"/>
              <a:gd name="connsiteX214" fmla="*/ 2625722 w 3885467"/>
              <a:gd name="connsiteY214" fmla="*/ 2452093 h 2667246"/>
              <a:gd name="connsiteX215" fmla="*/ 2647237 w 3885467"/>
              <a:gd name="connsiteY215" fmla="*/ 2500502 h 2667246"/>
              <a:gd name="connsiteX216" fmla="*/ 2652616 w 3885467"/>
              <a:gd name="connsiteY216" fmla="*/ 2522017 h 2667246"/>
              <a:gd name="connsiteX217" fmla="*/ 2668752 w 3885467"/>
              <a:gd name="connsiteY217" fmla="*/ 2527396 h 2667246"/>
              <a:gd name="connsiteX218" fmla="*/ 2722541 w 3885467"/>
              <a:gd name="connsiteY218" fmla="*/ 2538154 h 2667246"/>
              <a:gd name="connsiteX219" fmla="*/ 2738677 w 3885467"/>
              <a:gd name="connsiteY219" fmla="*/ 2570427 h 2667246"/>
              <a:gd name="connsiteX220" fmla="*/ 2744056 w 3885467"/>
              <a:gd name="connsiteY220" fmla="*/ 2597321 h 2667246"/>
              <a:gd name="connsiteX221" fmla="*/ 2776329 w 3885467"/>
              <a:gd name="connsiteY221" fmla="*/ 2618836 h 2667246"/>
              <a:gd name="connsiteX222" fmla="*/ 2862390 w 3885467"/>
              <a:gd name="connsiteY222" fmla="*/ 2613457 h 2667246"/>
              <a:gd name="connsiteX223" fmla="*/ 2883905 w 3885467"/>
              <a:gd name="connsiteY223" fmla="*/ 2602700 h 2667246"/>
              <a:gd name="connsiteX224" fmla="*/ 2959209 w 3885467"/>
              <a:gd name="connsiteY224" fmla="*/ 2608079 h 2667246"/>
              <a:gd name="connsiteX225" fmla="*/ 2969966 w 3885467"/>
              <a:gd name="connsiteY225" fmla="*/ 2624215 h 2667246"/>
              <a:gd name="connsiteX226" fmla="*/ 2980724 w 3885467"/>
              <a:gd name="connsiteY226" fmla="*/ 2645730 h 2667246"/>
              <a:gd name="connsiteX227" fmla="*/ 3007618 w 3885467"/>
              <a:gd name="connsiteY227" fmla="*/ 2656488 h 2667246"/>
              <a:gd name="connsiteX228" fmla="*/ 3023755 w 3885467"/>
              <a:gd name="connsiteY228" fmla="*/ 2667246 h 2667246"/>
              <a:gd name="connsiteX229" fmla="*/ 3104437 w 3885467"/>
              <a:gd name="connsiteY229" fmla="*/ 2661867 h 2667246"/>
              <a:gd name="connsiteX230" fmla="*/ 3115195 w 3885467"/>
              <a:gd name="connsiteY230" fmla="*/ 2634973 h 2667246"/>
              <a:gd name="connsiteX231" fmla="*/ 3131331 w 3885467"/>
              <a:gd name="connsiteY231" fmla="*/ 2624215 h 2667246"/>
              <a:gd name="connsiteX232" fmla="*/ 3147468 w 3885467"/>
              <a:gd name="connsiteY232" fmla="*/ 2570427 h 2667246"/>
              <a:gd name="connsiteX233" fmla="*/ 3152846 w 3885467"/>
              <a:gd name="connsiteY233" fmla="*/ 2548912 h 2667246"/>
              <a:gd name="connsiteX234" fmla="*/ 3168983 w 3885467"/>
              <a:gd name="connsiteY234" fmla="*/ 2532775 h 2667246"/>
              <a:gd name="connsiteX235" fmla="*/ 3179741 w 3885467"/>
              <a:gd name="connsiteY235" fmla="*/ 2516639 h 2667246"/>
              <a:gd name="connsiteX236" fmla="*/ 3195877 w 3885467"/>
              <a:gd name="connsiteY236" fmla="*/ 2478987 h 2667246"/>
              <a:gd name="connsiteX237" fmla="*/ 3217392 w 3885467"/>
              <a:gd name="connsiteY237" fmla="*/ 2462850 h 2667246"/>
              <a:gd name="connsiteX238" fmla="*/ 3222771 w 3885467"/>
              <a:gd name="connsiteY238" fmla="*/ 2435956 h 2667246"/>
              <a:gd name="connsiteX239" fmla="*/ 3228150 w 3885467"/>
              <a:gd name="connsiteY239" fmla="*/ 2398305 h 2667246"/>
              <a:gd name="connsiteX240" fmla="*/ 3238908 w 3885467"/>
              <a:gd name="connsiteY240" fmla="*/ 2382168 h 2667246"/>
              <a:gd name="connsiteX241" fmla="*/ 3249665 w 3885467"/>
              <a:gd name="connsiteY241" fmla="*/ 2339137 h 2667246"/>
              <a:gd name="connsiteX242" fmla="*/ 3260423 w 3885467"/>
              <a:gd name="connsiteY242" fmla="*/ 2323001 h 2667246"/>
              <a:gd name="connsiteX243" fmla="*/ 3276559 w 3885467"/>
              <a:gd name="connsiteY243" fmla="*/ 2285349 h 2667246"/>
              <a:gd name="connsiteX244" fmla="*/ 3281938 w 3885467"/>
              <a:gd name="connsiteY244" fmla="*/ 2269213 h 2667246"/>
              <a:gd name="connsiteX245" fmla="*/ 3287317 w 3885467"/>
              <a:gd name="connsiteY245" fmla="*/ 2247697 h 2667246"/>
              <a:gd name="connsiteX246" fmla="*/ 3303453 w 3885467"/>
              <a:gd name="connsiteY246" fmla="*/ 2236940 h 2667246"/>
              <a:gd name="connsiteX247" fmla="*/ 3314211 w 3885467"/>
              <a:gd name="connsiteY247" fmla="*/ 2220803 h 2667246"/>
              <a:gd name="connsiteX248" fmla="*/ 3330348 w 3885467"/>
              <a:gd name="connsiteY248" fmla="*/ 2193909 h 2667246"/>
              <a:gd name="connsiteX249" fmla="*/ 3351863 w 3885467"/>
              <a:gd name="connsiteY249" fmla="*/ 2183152 h 2667246"/>
              <a:gd name="connsiteX250" fmla="*/ 3367999 w 3885467"/>
              <a:gd name="connsiteY250" fmla="*/ 2161636 h 2667246"/>
              <a:gd name="connsiteX251" fmla="*/ 3389515 w 3885467"/>
              <a:gd name="connsiteY251" fmla="*/ 2145500 h 2667246"/>
              <a:gd name="connsiteX252" fmla="*/ 3411030 w 3885467"/>
              <a:gd name="connsiteY252" fmla="*/ 2086333 h 2667246"/>
              <a:gd name="connsiteX253" fmla="*/ 3432545 w 3885467"/>
              <a:gd name="connsiteY253" fmla="*/ 2070196 h 2667246"/>
              <a:gd name="connsiteX254" fmla="*/ 3443303 w 3885467"/>
              <a:gd name="connsiteY254" fmla="*/ 2032545 h 2667246"/>
              <a:gd name="connsiteX255" fmla="*/ 3437924 w 3885467"/>
              <a:gd name="connsiteY255" fmla="*/ 1967999 h 2667246"/>
              <a:gd name="connsiteX256" fmla="*/ 3427166 w 3885467"/>
              <a:gd name="connsiteY256" fmla="*/ 1946483 h 2667246"/>
              <a:gd name="connsiteX257" fmla="*/ 3389515 w 3885467"/>
              <a:gd name="connsiteY257" fmla="*/ 1924968 h 2667246"/>
              <a:gd name="connsiteX258" fmla="*/ 3394893 w 3885467"/>
              <a:gd name="connsiteY258" fmla="*/ 1887316 h 2667246"/>
              <a:gd name="connsiteX259" fmla="*/ 3411030 w 3885467"/>
              <a:gd name="connsiteY259" fmla="*/ 1871180 h 2667246"/>
              <a:gd name="connsiteX260" fmla="*/ 3421788 w 3885467"/>
              <a:gd name="connsiteY260" fmla="*/ 1855043 h 2667246"/>
              <a:gd name="connsiteX261" fmla="*/ 3454061 w 3885467"/>
              <a:gd name="connsiteY261" fmla="*/ 1844286 h 2667246"/>
              <a:gd name="connsiteX262" fmla="*/ 3491712 w 3885467"/>
              <a:gd name="connsiteY262" fmla="*/ 1833528 h 2667246"/>
              <a:gd name="connsiteX263" fmla="*/ 3497091 w 3885467"/>
              <a:gd name="connsiteY263" fmla="*/ 1817392 h 2667246"/>
              <a:gd name="connsiteX264" fmla="*/ 3518606 w 3885467"/>
              <a:gd name="connsiteY264" fmla="*/ 1812013 h 2667246"/>
              <a:gd name="connsiteX265" fmla="*/ 3550879 w 3885467"/>
              <a:gd name="connsiteY265" fmla="*/ 1801255 h 2667246"/>
              <a:gd name="connsiteX266" fmla="*/ 3567016 w 3885467"/>
              <a:gd name="connsiteY266" fmla="*/ 1795876 h 2667246"/>
              <a:gd name="connsiteX267" fmla="*/ 3583152 w 3885467"/>
              <a:gd name="connsiteY267" fmla="*/ 1785119 h 2667246"/>
              <a:gd name="connsiteX268" fmla="*/ 3588531 w 3885467"/>
              <a:gd name="connsiteY268" fmla="*/ 1672163 h 2667246"/>
              <a:gd name="connsiteX269" fmla="*/ 3610046 w 3885467"/>
              <a:gd name="connsiteY269" fmla="*/ 1661406 h 2667246"/>
              <a:gd name="connsiteX270" fmla="*/ 3636941 w 3885467"/>
              <a:gd name="connsiteY270" fmla="*/ 1634512 h 2667246"/>
              <a:gd name="connsiteX271" fmla="*/ 3658456 w 3885467"/>
              <a:gd name="connsiteY271" fmla="*/ 1629133 h 2667246"/>
              <a:gd name="connsiteX272" fmla="*/ 3674592 w 3885467"/>
              <a:gd name="connsiteY272" fmla="*/ 1623754 h 2667246"/>
              <a:gd name="connsiteX273" fmla="*/ 3744517 w 3885467"/>
              <a:gd name="connsiteY273" fmla="*/ 1612996 h 2667246"/>
              <a:gd name="connsiteX274" fmla="*/ 3755275 w 3885467"/>
              <a:gd name="connsiteY274" fmla="*/ 1596860 h 2667246"/>
              <a:gd name="connsiteX275" fmla="*/ 3787548 w 3885467"/>
              <a:gd name="connsiteY275" fmla="*/ 1575345 h 2667246"/>
              <a:gd name="connsiteX276" fmla="*/ 3792926 w 3885467"/>
              <a:gd name="connsiteY276" fmla="*/ 1553829 h 2667246"/>
              <a:gd name="connsiteX277" fmla="*/ 3798305 w 3885467"/>
              <a:gd name="connsiteY277" fmla="*/ 1494662 h 2667246"/>
              <a:gd name="connsiteX278" fmla="*/ 3814442 w 3885467"/>
              <a:gd name="connsiteY278" fmla="*/ 1473147 h 2667246"/>
              <a:gd name="connsiteX279" fmla="*/ 3878988 w 3885467"/>
              <a:gd name="connsiteY279" fmla="*/ 1446253 h 2667246"/>
              <a:gd name="connsiteX280" fmla="*/ 3878988 w 3885467"/>
              <a:gd name="connsiteY280" fmla="*/ 1279509 h 2667246"/>
              <a:gd name="connsiteX281" fmla="*/ 3846715 w 3885467"/>
              <a:gd name="connsiteY281" fmla="*/ 1247236 h 2667246"/>
              <a:gd name="connsiteX282" fmla="*/ 3825199 w 3885467"/>
              <a:gd name="connsiteY282" fmla="*/ 1241857 h 2667246"/>
              <a:gd name="connsiteX283" fmla="*/ 3809063 w 3885467"/>
              <a:gd name="connsiteY283" fmla="*/ 1225721 h 2667246"/>
              <a:gd name="connsiteX284" fmla="*/ 3792926 w 3885467"/>
              <a:gd name="connsiteY284" fmla="*/ 1220342 h 2667246"/>
              <a:gd name="connsiteX285" fmla="*/ 3782169 w 3885467"/>
              <a:gd name="connsiteY285" fmla="*/ 1198827 h 2667246"/>
              <a:gd name="connsiteX286" fmla="*/ 3776790 w 3885467"/>
              <a:gd name="connsiteY286" fmla="*/ 1150417 h 2667246"/>
              <a:gd name="connsiteX287" fmla="*/ 3749896 w 3885467"/>
              <a:gd name="connsiteY287" fmla="*/ 1155796 h 2667246"/>
              <a:gd name="connsiteX288" fmla="*/ 3739138 w 3885467"/>
              <a:gd name="connsiteY288" fmla="*/ 1171933 h 2667246"/>
              <a:gd name="connsiteX289" fmla="*/ 3723002 w 3885467"/>
              <a:gd name="connsiteY289" fmla="*/ 1188069 h 2667246"/>
              <a:gd name="connsiteX290" fmla="*/ 3685350 w 3885467"/>
              <a:gd name="connsiteY290" fmla="*/ 1231100 h 2667246"/>
              <a:gd name="connsiteX291" fmla="*/ 3647698 w 3885467"/>
              <a:gd name="connsiteY291" fmla="*/ 1268752 h 2667246"/>
              <a:gd name="connsiteX292" fmla="*/ 3556258 w 3885467"/>
              <a:gd name="connsiteY292" fmla="*/ 1274130 h 2667246"/>
              <a:gd name="connsiteX293" fmla="*/ 3540122 w 3885467"/>
              <a:gd name="connsiteY293" fmla="*/ 1279509 h 2667246"/>
              <a:gd name="connsiteX294" fmla="*/ 3389515 w 3885467"/>
              <a:gd name="connsiteY294" fmla="*/ 1268752 h 2667246"/>
              <a:gd name="connsiteX295" fmla="*/ 3378757 w 3885467"/>
              <a:gd name="connsiteY295" fmla="*/ 1252615 h 2667246"/>
              <a:gd name="connsiteX296" fmla="*/ 3373378 w 3885467"/>
              <a:gd name="connsiteY296" fmla="*/ 1236479 h 2667246"/>
              <a:gd name="connsiteX297" fmla="*/ 3357242 w 3885467"/>
              <a:gd name="connsiteY297" fmla="*/ 1225721 h 2667246"/>
              <a:gd name="connsiteX298" fmla="*/ 3351863 w 3885467"/>
              <a:gd name="connsiteY298" fmla="*/ 1204206 h 2667246"/>
              <a:gd name="connsiteX299" fmla="*/ 3303453 w 3885467"/>
              <a:gd name="connsiteY299" fmla="*/ 1182690 h 2667246"/>
              <a:gd name="connsiteX300" fmla="*/ 3201256 w 3885467"/>
              <a:gd name="connsiteY300" fmla="*/ 1155796 h 2667246"/>
              <a:gd name="connsiteX301" fmla="*/ 3179741 w 3885467"/>
              <a:gd name="connsiteY301" fmla="*/ 1139660 h 2667246"/>
              <a:gd name="connsiteX302" fmla="*/ 3190498 w 3885467"/>
              <a:gd name="connsiteY302" fmla="*/ 1064356 h 2667246"/>
              <a:gd name="connsiteX303" fmla="*/ 3195877 w 3885467"/>
              <a:gd name="connsiteY303" fmla="*/ 1048220 h 2667246"/>
              <a:gd name="connsiteX304" fmla="*/ 3212013 w 3885467"/>
              <a:gd name="connsiteY304" fmla="*/ 967537 h 2667246"/>
              <a:gd name="connsiteX305" fmla="*/ 3217392 w 3885467"/>
              <a:gd name="connsiteY305" fmla="*/ 940643 h 2667246"/>
              <a:gd name="connsiteX306" fmla="*/ 3233529 w 3885467"/>
              <a:gd name="connsiteY306" fmla="*/ 924507 h 2667246"/>
              <a:gd name="connsiteX307" fmla="*/ 3255044 w 3885467"/>
              <a:gd name="connsiteY307" fmla="*/ 870719 h 2667246"/>
              <a:gd name="connsiteX308" fmla="*/ 3233529 w 3885467"/>
              <a:gd name="connsiteY308" fmla="*/ 876097 h 2667246"/>
              <a:gd name="connsiteX309" fmla="*/ 3222771 w 3885467"/>
              <a:gd name="connsiteY309" fmla="*/ 854582 h 2667246"/>
              <a:gd name="connsiteX310" fmla="*/ 3195877 w 3885467"/>
              <a:gd name="connsiteY310" fmla="*/ 838446 h 2667246"/>
              <a:gd name="connsiteX311" fmla="*/ 3217393 w 3885467"/>
              <a:gd name="connsiteY311" fmla="*/ 811552 h 2667246"/>
              <a:gd name="connsiteX312" fmla="*/ 3228150 w 3885467"/>
              <a:gd name="connsiteY312" fmla="*/ 849203 h 2667246"/>
              <a:gd name="connsiteX313" fmla="*/ 3158225 w 3885467"/>
              <a:gd name="connsiteY313" fmla="*/ 112305 h 2667246"/>
              <a:gd name="connsiteX314" fmla="*/ 3147468 w 3885467"/>
              <a:gd name="connsiteY314" fmla="*/ 80032 h 2667246"/>
              <a:gd name="connsiteX315" fmla="*/ 3228149 w 3885467"/>
              <a:gd name="connsiteY315" fmla="*/ 859961 h 2667246"/>
              <a:gd name="connsiteX316" fmla="*/ 3174361 w 3885467"/>
              <a:gd name="connsiteY316" fmla="*/ 870718 h 2667246"/>
              <a:gd name="connsiteX317" fmla="*/ 3244287 w 3885467"/>
              <a:gd name="connsiteY317" fmla="*/ 816931 h 2667246"/>
              <a:gd name="connsiteX318" fmla="*/ 3244287 w 3885467"/>
              <a:gd name="connsiteY318" fmla="*/ 833067 h 2667246"/>
              <a:gd name="connsiteX319" fmla="*/ 3206634 w 3885467"/>
              <a:gd name="connsiteY319" fmla="*/ 843824 h 2667246"/>
              <a:gd name="connsiteX320" fmla="*/ 3201255 w 3885467"/>
              <a:gd name="connsiteY320" fmla="*/ 827688 h 2667246"/>
              <a:gd name="connsiteX321" fmla="*/ 3174362 w 3885467"/>
              <a:gd name="connsiteY321" fmla="*/ 843824 h 2667246"/>
              <a:gd name="connsiteX322" fmla="*/ 3228151 w 3885467"/>
              <a:gd name="connsiteY322" fmla="*/ 827689 h 2667246"/>
              <a:gd name="connsiteX323" fmla="*/ 3195878 w 3885467"/>
              <a:gd name="connsiteY323" fmla="*/ 806173 h 2667246"/>
              <a:gd name="connsiteX324" fmla="*/ 3206635 w 3885467"/>
              <a:gd name="connsiteY324" fmla="*/ 763142 h 2667246"/>
              <a:gd name="connsiteX325" fmla="*/ 3217392 w 3885467"/>
              <a:gd name="connsiteY325" fmla="*/ 779279 h 2667246"/>
              <a:gd name="connsiteX326" fmla="*/ 3222771 w 3885467"/>
              <a:gd name="connsiteY326" fmla="*/ 795415 h 2667246"/>
              <a:gd name="connsiteX327" fmla="*/ 3120573 w 3885467"/>
              <a:gd name="connsiteY327" fmla="*/ 795415 h 2667246"/>
              <a:gd name="connsiteX328" fmla="*/ 3104437 w 3885467"/>
              <a:gd name="connsiteY328" fmla="*/ 784657 h 2667246"/>
              <a:gd name="connsiteX329" fmla="*/ 3093679 w 3885467"/>
              <a:gd name="connsiteY329" fmla="*/ 752385 h 2667246"/>
              <a:gd name="connsiteX330" fmla="*/ 3088301 w 3885467"/>
              <a:gd name="connsiteY330" fmla="*/ 730869 h 2667246"/>
              <a:gd name="connsiteX331" fmla="*/ 3072164 w 3885467"/>
              <a:gd name="connsiteY331" fmla="*/ 720112 h 2667246"/>
              <a:gd name="connsiteX332" fmla="*/ 3056028 w 3885467"/>
              <a:gd name="connsiteY332" fmla="*/ 703975 h 2667246"/>
              <a:gd name="connsiteX333" fmla="*/ 3045270 w 3885467"/>
              <a:gd name="connsiteY333" fmla="*/ 682460 h 2667246"/>
              <a:gd name="connsiteX334" fmla="*/ 3023755 w 3885467"/>
              <a:gd name="connsiteY334" fmla="*/ 677081 h 2667246"/>
              <a:gd name="connsiteX335" fmla="*/ 3007618 w 3885467"/>
              <a:gd name="connsiteY335" fmla="*/ 671702 h 2667246"/>
              <a:gd name="connsiteX336" fmla="*/ 2953830 w 3885467"/>
              <a:gd name="connsiteY336" fmla="*/ 677081 h 2667246"/>
              <a:gd name="connsiteX337" fmla="*/ 2937693 w 3885467"/>
              <a:gd name="connsiteY337" fmla="*/ 693217 h 2667246"/>
              <a:gd name="connsiteX338" fmla="*/ 2916178 w 3885467"/>
              <a:gd name="connsiteY338" fmla="*/ 709354 h 2667246"/>
              <a:gd name="connsiteX339" fmla="*/ 2900042 w 3885467"/>
              <a:gd name="connsiteY339" fmla="*/ 720112 h 2667246"/>
              <a:gd name="connsiteX340" fmla="*/ 2883905 w 3885467"/>
              <a:gd name="connsiteY340" fmla="*/ 736248 h 2667246"/>
              <a:gd name="connsiteX341" fmla="*/ 2851632 w 3885467"/>
              <a:gd name="connsiteY341" fmla="*/ 747006 h 2667246"/>
              <a:gd name="connsiteX342" fmla="*/ 2792465 w 3885467"/>
              <a:gd name="connsiteY342" fmla="*/ 757763 h 2667246"/>
              <a:gd name="connsiteX343" fmla="*/ 2744056 w 3885467"/>
              <a:gd name="connsiteY343" fmla="*/ 784657 h 2667246"/>
              <a:gd name="connsiteX344" fmla="*/ 2722541 w 3885467"/>
              <a:gd name="connsiteY344" fmla="*/ 790036 h 2667246"/>
              <a:gd name="connsiteX345" fmla="*/ 2701025 w 3885467"/>
              <a:gd name="connsiteY345" fmla="*/ 784657 h 2667246"/>
              <a:gd name="connsiteX346" fmla="*/ 2711783 w 3885467"/>
              <a:gd name="connsiteY346" fmla="*/ 752385 h 2667246"/>
              <a:gd name="connsiteX347" fmla="*/ 2744056 w 3885467"/>
              <a:gd name="connsiteY347" fmla="*/ 709354 h 2667246"/>
              <a:gd name="connsiteX348" fmla="*/ 2765571 w 3885467"/>
              <a:gd name="connsiteY348" fmla="*/ 682460 h 2667246"/>
              <a:gd name="connsiteX349" fmla="*/ 2792465 w 3885467"/>
              <a:gd name="connsiteY349" fmla="*/ 639429 h 2667246"/>
              <a:gd name="connsiteX350" fmla="*/ 2813981 w 3885467"/>
              <a:gd name="connsiteY350" fmla="*/ 623293 h 2667246"/>
              <a:gd name="connsiteX351" fmla="*/ 2840875 w 3885467"/>
              <a:gd name="connsiteY351" fmla="*/ 585641 h 2667246"/>
              <a:gd name="connsiteX352" fmla="*/ 2857011 w 3885467"/>
              <a:gd name="connsiteY352" fmla="*/ 542610 h 2667246"/>
              <a:gd name="connsiteX353" fmla="*/ 2862390 w 3885467"/>
              <a:gd name="connsiteY353" fmla="*/ 521095 h 2667246"/>
              <a:gd name="connsiteX354" fmla="*/ 2873148 w 3885467"/>
              <a:gd name="connsiteY354" fmla="*/ 499580 h 2667246"/>
              <a:gd name="connsiteX355" fmla="*/ 2878526 w 3885467"/>
              <a:gd name="connsiteY355" fmla="*/ 472686 h 2667246"/>
              <a:gd name="connsiteX356" fmla="*/ 2889284 w 3885467"/>
              <a:gd name="connsiteY356" fmla="*/ 456549 h 2667246"/>
              <a:gd name="connsiteX357" fmla="*/ 2921557 w 3885467"/>
              <a:gd name="connsiteY357" fmla="*/ 424276 h 2667246"/>
              <a:gd name="connsiteX358" fmla="*/ 2932315 w 3885467"/>
              <a:gd name="connsiteY358" fmla="*/ 327457 h 2667246"/>
              <a:gd name="connsiteX359" fmla="*/ 2943072 w 3885467"/>
              <a:gd name="connsiteY359" fmla="*/ 311321 h 2667246"/>
              <a:gd name="connsiteX360" fmla="*/ 2948451 w 3885467"/>
              <a:gd name="connsiteY360" fmla="*/ 284427 h 2667246"/>
              <a:gd name="connsiteX361" fmla="*/ 2969966 w 3885467"/>
              <a:gd name="connsiteY361" fmla="*/ 252154 h 2667246"/>
              <a:gd name="connsiteX362" fmla="*/ 2975345 w 3885467"/>
              <a:gd name="connsiteY362" fmla="*/ 236017 h 2667246"/>
              <a:gd name="connsiteX363" fmla="*/ 3007618 w 3885467"/>
              <a:gd name="connsiteY363" fmla="*/ 53137 h 2667246"/>
              <a:gd name="connsiteX364" fmla="*/ 3002239 w 3885467"/>
              <a:gd name="connsiteY364" fmla="*/ 31623 h 2667246"/>
              <a:gd name="connsiteX365" fmla="*/ 3029133 w 3885467"/>
              <a:gd name="connsiteY365" fmla="*/ 149956 h 2667246"/>
              <a:gd name="connsiteX366" fmla="*/ 3018375 w 3885467"/>
              <a:gd name="connsiteY366" fmla="*/ 139198 h 2667246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158225 w 3885467"/>
              <a:gd name="connsiteY313" fmla="*/ 89950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54858 h 2658209"/>
              <a:gd name="connsiteX1" fmla="*/ 2959209 w 3885467"/>
              <a:gd name="connsiteY1" fmla="*/ 60237 h 2658209"/>
              <a:gd name="connsiteX2" fmla="*/ 2926936 w 3885467"/>
              <a:gd name="connsiteY2" fmla="*/ 76373 h 2658209"/>
              <a:gd name="connsiteX3" fmla="*/ 2894663 w 3885467"/>
              <a:gd name="connsiteY3" fmla="*/ 81752 h 2658209"/>
              <a:gd name="connsiteX4" fmla="*/ 2873148 w 3885467"/>
              <a:gd name="connsiteY4" fmla="*/ 87131 h 2658209"/>
              <a:gd name="connsiteX5" fmla="*/ 2840875 w 3885467"/>
              <a:gd name="connsiteY5" fmla="*/ 108646 h 2658209"/>
              <a:gd name="connsiteX6" fmla="*/ 2808602 w 3885467"/>
              <a:gd name="connsiteY6" fmla="*/ 119404 h 2658209"/>
              <a:gd name="connsiteX7" fmla="*/ 2674131 w 3885467"/>
              <a:gd name="connsiteY7" fmla="*/ 130162 h 2658209"/>
              <a:gd name="connsiteX8" fmla="*/ 2588070 w 3885467"/>
              <a:gd name="connsiteY8" fmla="*/ 124783 h 2658209"/>
              <a:gd name="connsiteX9" fmla="*/ 2555797 w 3885467"/>
              <a:gd name="connsiteY9" fmla="*/ 114025 h 2658209"/>
              <a:gd name="connsiteX10" fmla="*/ 2550418 w 3885467"/>
              <a:gd name="connsiteY10" fmla="*/ 97889 h 2658209"/>
              <a:gd name="connsiteX11" fmla="*/ 2518145 w 3885467"/>
              <a:gd name="connsiteY11" fmla="*/ 97889 h 2658209"/>
              <a:gd name="connsiteX12" fmla="*/ 2512766 w 3885467"/>
              <a:gd name="connsiteY12" fmla="*/ 114025 h 2658209"/>
              <a:gd name="connsiteX13" fmla="*/ 2475115 w 3885467"/>
              <a:gd name="connsiteY13" fmla="*/ 124783 h 2658209"/>
              <a:gd name="connsiteX14" fmla="*/ 2356781 w 3885467"/>
              <a:gd name="connsiteY14" fmla="*/ 135540 h 2658209"/>
              <a:gd name="connsiteX15" fmla="*/ 2351402 w 3885467"/>
              <a:gd name="connsiteY15" fmla="*/ 157056 h 2658209"/>
              <a:gd name="connsiteX16" fmla="*/ 2340644 w 3885467"/>
              <a:gd name="connsiteY16" fmla="*/ 173192 h 2658209"/>
              <a:gd name="connsiteX17" fmla="*/ 2329886 w 3885467"/>
              <a:gd name="connsiteY17" fmla="*/ 194708 h 2658209"/>
              <a:gd name="connsiteX18" fmla="*/ 2319129 w 3885467"/>
              <a:gd name="connsiteY18" fmla="*/ 210844 h 2658209"/>
              <a:gd name="connsiteX19" fmla="*/ 2297613 w 3885467"/>
              <a:gd name="connsiteY19" fmla="*/ 216223 h 2658209"/>
              <a:gd name="connsiteX20" fmla="*/ 2216931 w 3885467"/>
              <a:gd name="connsiteY20" fmla="*/ 243117 h 2658209"/>
              <a:gd name="connsiteX21" fmla="*/ 2184658 w 3885467"/>
              <a:gd name="connsiteY21" fmla="*/ 259253 h 2658209"/>
              <a:gd name="connsiteX22" fmla="*/ 2173901 w 3885467"/>
              <a:gd name="connsiteY22" fmla="*/ 275390 h 2658209"/>
              <a:gd name="connsiteX23" fmla="*/ 2147006 w 3885467"/>
              <a:gd name="connsiteY23" fmla="*/ 286148 h 2658209"/>
              <a:gd name="connsiteX24" fmla="*/ 2114733 w 3885467"/>
              <a:gd name="connsiteY24" fmla="*/ 296905 h 2658209"/>
              <a:gd name="connsiteX25" fmla="*/ 2098597 w 3885467"/>
              <a:gd name="connsiteY25" fmla="*/ 302284 h 2658209"/>
              <a:gd name="connsiteX26" fmla="*/ 2028672 w 3885467"/>
              <a:gd name="connsiteY26" fmla="*/ 280769 h 2658209"/>
              <a:gd name="connsiteX27" fmla="*/ 2023293 w 3885467"/>
              <a:gd name="connsiteY27" fmla="*/ 264632 h 2658209"/>
              <a:gd name="connsiteX28" fmla="*/ 2012536 w 3885467"/>
              <a:gd name="connsiteY28" fmla="*/ 286148 h 2658209"/>
              <a:gd name="connsiteX29" fmla="*/ 2001778 w 3885467"/>
              <a:gd name="connsiteY29" fmla="*/ 302284 h 2658209"/>
              <a:gd name="connsiteX30" fmla="*/ 1974884 w 3885467"/>
              <a:gd name="connsiteY30" fmla="*/ 350693 h 2658209"/>
              <a:gd name="connsiteX31" fmla="*/ 1942611 w 3885467"/>
              <a:gd name="connsiteY31" fmla="*/ 372209 h 2658209"/>
              <a:gd name="connsiteX32" fmla="*/ 1829656 w 3885467"/>
              <a:gd name="connsiteY32" fmla="*/ 377588 h 2658209"/>
              <a:gd name="connsiteX33" fmla="*/ 1775868 w 3885467"/>
              <a:gd name="connsiteY33" fmla="*/ 366830 h 2658209"/>
              <a:gd name="connsiteX34" fmla="*/ 1759731 w 3885467"/>
              <a:gd name="connsiteY34" fmla="*/ 361451 h 2658209"/>
              <a:gd name="connsiteX35" fmla="*/ 1748973 w 3885467"/>
              <a:gd name="connsiteY35" fmla="*/ 345315 h 2658209"/>
              <a:gd name="connsiteX36" fmla="*/ 1711322 w 3885467"/>
              <a:gd name="connsiteY36" fmla="*/ 323799 h 2658209"/>
              <a:gd name="connsiteX37" fmla="*/ 1689806 w 3885467"/>
              <a:gd name="connsiteY37" fmla="*/ 356072 h 2658209"/>
              <a:gd name="connsiteX38" fmla="*/ 1684428 w 3885467"/>
              <a:gd name="connsiteY38" fmla="*/ 372209 h 2658209"/>
              <a:gd name="connsiteX39" fmla="*/ 1652155 w 3885467"/>
              <a:gd name="connsiteY39" fmla="*/ 377588 h 2658209"/>
              <a:gd name="connsiteX40" fmla="*/ 1609124 w 3885467"/>
              <a:gd name="connsiteY40" fmla="*/ 388345 h 2658209"/>
              <a:gd name="connsiteX41" fmla="*/ 1587609 w 3885467"/>
              <a:gd name="connsiteY41" fmla="*/ 393724 h 2658209"/>
              <a:gd name="connsiteX42" fmla="*/ 1469275 w 3885467"/>
              <a:gd name="connsiteY42" fmla="*/ 404482 h 2658209"/>
              <a:gd name="connsiteX43" fmla="*/ 1431623 w 3885467"/>
              <a:gd name="connsiteY43" fmla="*/ 425997 h 2658209"/>
              <a:gd name="connsiteX44" fmla="*/ 1410108 w 3885467"/>
              <a:gd name="connsiteY44" fmla="*/ 431376 h 2658209"/>
              <a:gd name="connsiteX45" fmla="*/ 1393971 w 3885467"/>
              <a:gd name="connsiteY45" fmla="*/ 495922 h 2658209"/>
              <a:gd name="connsiteX46" fmla="*/ 1388592 w 3885467"/>
              <a:gd name="connsiteY46" fmla="*/ 512058 h 2658209"/>
              <a:gd name="connsiteX47" fmla="*/ 1361698 w 3885467"/>
              <a:gd name="connsiteY47" fmla="*/ 517437 h 2658209"/>
              <a:gd name="connsiteX48" fmla="*/ 1345562 w 3885467"/>
              <a:gd name="connsiteY48" fmla="*/ 522816 h 2658209"/>
              <a:gd name="connsiteX49" fmla="*/ 1329425 w 3885467"/>
              <a:gd name="connsiteY49" fmla="*/ 533573 h 2658209"/>
              <a:gd name="connsiteX50" fmla="*/ 1275637 w 3885467"/>
              <a:gd name="connsiteY50" fmla="*/ 538952 h 2658209"/>
              <a:gd name="connsiteX51" fmla="*/ 1243364 w 3885467"/>
              <a:gd name="connsiteY51" fmla="*/ 528195 h 2658209"/>
              <a:gd name="connsiteX52" fmla="*/ 1227228 w 3885467"/>
              <a:gd name="connsiteY52" fmla="*/ 522816 h 2658209"/>
              <a:gd name="connsiteX53" fmla="*/ 1216470 w 3885467"/>
              <a:gd name="connsiteY53" fmla="*/ 501300 h 2658209"/>
              <a:gd name="connsiteX54" fmla="*/ 1232606 w 3885467"/>
              <a:gd name="connsiteY54" fmla="*/ 490543 h 2658209"/>
              <a:gd name="connsiteX55" fmla="*/ 1200333 w 3885467"/>
              <a:gd name="connsiteY55" fmla="*/ 495922 h 2658209"/>
              <a:gd name="connsiteX56" fmla="*/ 1162682 w 3885467"/>
              <a:gd name="connsiteY56" fmla="*/ 538952 h 2658209"/>
              <a:gd name="connsiteX57" fmla="*/ 1151924 w 3885467"/>
              <a:gd name="connsiteY57" fmla="*/ 571225 h 2658209"/>
              <a:gd name="connsiteX58" fmla="*/ 1141166 w 3885467"/>
              <a:gd name="connsiteY58" fmla="*/ 684180 h 2658209"/>
              <a:gd name="connsiteX59" fmla="*/ 1125030 w 3885467"/>
              <a:gd name="connsiteY59" fmla="*/ 743348 h 2658209"/>
              <a:gd name="connsiteX60" fmla="*/ 1114272 w 3885467"/>
              <a:gd name="connsiteY60" fmla="*/ 770242 h 2658209"/>
              <a:gd name="connsiteX61" fmla="*/ 1098136 w 3885467"/>
              <a:gd name="connsiteY61" fmla="*/ 775620 h 2658209"/>
              <a:gd name="connsiteX62" fmla="*/ 1087378 w 3885467"/>
              <a:gd name="connsiteY62" fmla="*/ 791757 h 2658209"/>
              <a:gd name="connsiteX63" fmla="*/ 1071242 w 3885467"/>
              <a:gd name="connsiteY63" fmla="*/ 797136 h 2658209"/>
              <a:gd name="connsiteX64" fmla="*/ 1060484 w 3885467"/>
              <a:gd name="connsiteY64" fmla="*/ 818651 h 2658209"/>
              <a:gd name="connsiteX65" fmla="*/ 1038969 w 3885467"/>
              <a:gd name="connsiteY65" fmla="*/ 850924 h 2658209"/>
              <a:gd name="connsiteX66" fmla="*/ 1033590 w 3885467"/>
              <a:gd name="connsiteY66" fmla="*/ 872439 h 2658209"/>
              <a:gd name="connsiteX67" fmla="*/ 1044348 w 3885467"/>
              <a:gd name="connsiteY67" fmla="*/ 958500 h 2658209"/>
              <a:gd name="connsiteX68" fmla="*/ 1038969 w 3885467"/>
              <a:gd name="connsiteY68" fmla="*/ 1066077 h 2658209"/>
              <a:gd name="connsiteX69" fmla="*/ 1028211 w 3885467"/>
              <a:gd name="connsiteY69" fmla="*/ 1082213 h 2658209"/>
              <a:gd name="connsiteX70" fmla="*/ 995938 w 3885467"/>
              <a:gd name="connsiteY70" fmla="*/ 1092971 h 2658209"/>
              <a:gd name="connsiteX71" fmla="*/ 931392 w 3885467"/>
              <a:gd name="connsiteY71" fmla="*/ 1087592 h 2658209"/>
              <a:gd name="connsiteX72" fmla="*/ 920635 w 3885467"/>
              <a:gd name="connsiteY72" fmla="*/ 1071456 h 2658209"/>
              <a:gd name="connsiteX73" fmla="*/ 915256 w 3885467"/>
              <a:gd name="connsiteY73" fmla="*/ 1023046 h 2658209"/>
              <a:gd name="connsiteX74" fmla="*/ 899119 w 3885467"/>
              <a:gd name="connsiteY74" fmla="*/ 1017668 h 2658209"/>
              <a:gd name="connsiteX75" fmla="*/ 882983 w 3885467"/>
              <a:gd name="connsiteY75" fmla="*/ 1006910 h 2658209"/>
              <a:gd name="connsiteX76" fmla="*/ 807679 w 3885467"/>
              <a:gd name="connsiteY76" fmla="*/ 1006910 h 2658209"/>
              <a:gd name="connsiteX77" fmla="*/ 786164 w 3885467"/>
              <a:gd name="connsiteY77" fmla="*/ 1023046 h 2658209"/>
              <a:gd name="connsiteX78" fmla="*/ 726997 w 3885467"/>
              <a:gd name="connsiteY78" fmla="*/ 1023046 h 2658209"/>
              <a:gd name="connsiteX79" fmla="*/ 710861 w 3885467"/>
              <a:gd name="connsiteY79" fmla="*/ 936985 h 2658209"/>
              <a:gd name="connsiteX80" fmla="*/ 662451 w 3885467"/>
              <a:gd name="connsiteY80" fmla="*/ 947743 h 2658209"/>
              <a:gd name="connsiteX81" fmla="*/ 651693 w 3885467"/>
              <a:gd name="connsiteY81" fmla="*/ 963879 h 2658209"/>
              <a:gd name="connsiteX82" fmla="*/ 640936 w 3885467"/>
              <a:gd name="connsiteY82" fmla="*/ 1012289 h 2658209"/>
              <a:gd name="connsiteX83" fmla="*/ 624799 w 3885467"/>
              <a:gd name="connsiteY83" fmla="*/ 1023046 h 2658209"/>
              <a:gd name="connsiteX84" fmla="*/ 501086 w 3885467"/>
              <a:gd name="connsiteY84" fmla="*/ 1017668 h 2658209"/>
              <a:gd name="connsiteX85" fmla="*/ 484950 w 3885467"/>
              <a:gd name="connsiteY85" fmla="*/ 1012289 h 2658209"/>
              <a:gd name="connsiteX86" fmla="*/ 447298 w 3885467"/>
              <a:gd name="connsiteY86" fmla="*/ 1044562 h 2658209"/>
              <a:gd name="connsiteX87" fmla="*/ 474193 w 3885467"/>
              <a:gd name="connsiteY87" fmla="*/ 1049941 h 2658209"/>
              <a:gd name="connsiteX88" fmla="*/ 479571 w 3885467"/>
              <a:gd name="connsiteY88" fmla="*/ 1087592 h 2658209"/>
              <a:gd name="connsiteX89" fmla="*/ 522602 w 3885467"/>
              <a:gd name="connsiteY89" fmla="*/ 1028425 h 2658209"/>
              <a:gd name="connsiteX90" fmla="*/ 458056 w 3885467"/>
              <a:gd name="connsiteY90" fmla="*/ 1055319 h 2658209"/>
              <a:gd name="connsiteX91" fmla="*/ 361237 w 3885467"/>
              <a:gd name="connsiteY91" fmla="*/ 1098351 h 2658209"/>
              <a:gd name="connsiteX92" fmla="*/ 447298 w 3885467"/>
              <a:gd name="connsiteY92" fmla="*/ 1060698 h 2658209"/>
              <a:gd name="connsiteX93" fmla="*/ 468813 w 3885467"/>
              <a:gd name="connsiteY93" fmla="*/ 1103729 h 2658209"/>
              <a:gd name="connsiteX94" fmla="*/ 393510 w 3885467"/>
              <a:gd name="connsiteY94" fmla="*/ 1071456 h 2658209"/>
              <a:gd name="connsiteX95" fmla="*/ 334343 w 3885467"/>
              <a:gd name="connsiteY95" fmla="*/ 1087592 h 2658209"/>
              <a:gd name="connsiteX96" fmla="*/ 248282 w 3885467"/>
              <a:gd name="connsiteY96" fmla="*/ 1092971 h 2658209"/>
              <a:gd name="connsiteX97" fmla="*/ 216009 w 3885467"/>
              <a:gd name="connsiteY97" fmla="*/ 1103729 h 2658209"/>
              <a:gd name="connsiteX98" fmla="*/ 199872 w 3885467"/>
              <a:gd name="connsiteY98" fmla="*/ 1109108 h 2658209"/>
              <a:gd name="connsiteX99" fmla="*/ 151463 w 3885467"/>
              <a:gd name="connsiteY99" fmla="*/ 1130623 h 2658209"/>
              <a:gd name="connsiteX100" fmla="*/ 129948 w 3885467"/>
              <a:gd name="connsiteY100" fmla="*/ 1136002 h 2658209"/>
              <a:gd name="connsiteX101" fmla="*/ 81538 w 3885467"/>
              <a:gd name="connsiteY101" fmla="*/ 1152138 h 2658209"/>
              <a:gd name="connsiteX102" fmla="*/ 65402 w 3885467"/>
              <a:gd name="connsiteY102" fmla="*/ 1157517 h 2658209"/>
              <a:gd name="connsiteX103" fmla="*/ 43886 w 3885467"/>
              <a:gd name="connsiteY103" fmla="*/ 1162896 h 2658209"/>
              <a:gd name="connsiteX104" fmla="*/ 33129 w 3885467"/>
              <a:gd name="connsiteY104" fmla="*/ 1426458 h 2658209"/>
              <a:gd name="connsiteX105" fmla="*/ 49265 w 3885467"/>
              <a:gd name="connsiteY105" fmla="*/ 1458731 h 2658209"/>
              <a:gd name="connsiteX106" fmla="*/ 65402 w 3885467"/>
              <a:gd name="connsiteY106" fmla="*/ 1523277 h 2658209"/>
              <a:gd name="connsiteX107" fmla="*/ 65402 w 3885467"/>
              <a:gd name="connsiteY107" fmla="*/ 1523277 h 2658209"/>
              <a:gd name="connsiteX108" fmla="*/ 70781 w 3885467"/>
              <a:gd name="connsiteY108" fmla="*/ 1550171 h 2658209"/>
              <a:gd name="connsiteX109" fmla="*/ 76159 w 3885467"/>
              <a:gd name="connsiteY109" fmla="*/ 1582444 h 2658209"/>
              <a:gd name="connsiteX110" fmla="*/ 86917 w 3885467"/>
              <a:gd name="connsiteY110" fmla="*/ 1603959 h 2658209"/>
              <a:gd name="connsiteX111" fmla="*/ 92296 w 3885467"/>
              <a:gd name="connsiteY111" fmla="*/ 1813733 h 2658209"/>
              <a:gd name="connsiteX112" fmla="*/ 103053 w 3885467"/>
              <a:gd name="connsiteY112" fmla="*/ 1856764 h 2658209"/>
              <a:gd name="connsiteX113" fmla="*/ 108432 w 3885467"/>
              <a:gd name="connsiteY113" fmla="*/ 1878279 h 2658209"/>
              <a:gd name="connsiteX114" fmla="*/ 140705 w 3885467"/>
              <a:gd name="connsiteY114" fmla="*/ 1883658 h 2658209"/>
              <a:gd name="connsiteX115" fmla="*/ 167599 w 3885467"/>
              <a:gd name="connsiteY115" fmla="*/ 1894416 h 2658209"/>
              <a:gd name="connsiteX116" fmla="*/ 199872 w 3885467"/>
              <a:gd name="connsiteY116" fmla="*/ 1915931 h 2658209"/>
              <a:gd name="connsiteX117" fmla="*/ 248282 w 3885467"/>
              <a:gd name="connsiteY117" fmla="*/ 1932068 h 2658209"/>
              <a:gd name="connsiteX118" fmla="*/ 264418 w 3885467"/>
              <a:gd name="connsiteY118" fmla="*/ 1937446 h 2658209"/>
              <a:gd name="connsiteX119" fmla="*/ 280555 w 3885467"/>
              <a:gd name="connsiteY119" fmla="*/ 1942825 h 2658209"/>
              <a:gd name="connsiteX120" fmla="*/ 302070 w 3885467"/>
              <a:gd name="connsiteY120" fmla="*/ 1948204 h 2658209"/>
              <a:gd name="connsiteX121" fmla="*/ 312828 w 3885467"/>
              <a:gd name="connsiteY121" fmla="*/ 1964340 h 2658209"/>
              <a:gd name="connsiteX122" fmla="*/ 328964 w 3885467"/>
              <a:gd name="connsiteY122" fmla="*/ 1969719 h 2658209"/>
              <a:gd name="connsiteX123" fmla="*/ 366616 w 3885467"/>
              <a:gd name="connsiteY123" fmla="*/ 1980477 h 2658209"/>
              <a:gd name="connsiteX124" fmla="*/ 382752 w 3885467"/>
              <a:gd name="connsiteY124" fmla="*/ 1991235 h 2658209"/>
              <a:gd name="connsiteX125" fmla="*/ 398889 w 3885467"/>
              <a:gd name="connsiteY125" fmla="*/ 2023508 h 2658209"/>
              <a:gd name="connsiteX126" fmla="*/ 431162 w 3885467"/>
              <a:gd name="connsiteY126" fmla="*/ 2039644 h 2658209"/>
              <a:gd name="connsiteX127" fmla="*/ 447298 w 3885467"/>
              <a:gd name="connsiteY127" fmla="*/ 2050402 h 2658209"/>
              <a:gd name="connsiteX128" fmla="*/ 484950 w 3885467"/>
              <a:gd name="connsiteY128" fmla="*/ 2012750 h 2658209"/>
              <a:gd name="connsiteX129" fmla="*/ 517223 w 3885467"/>
              <a:gd name="connsiteY129" fmla="*/ 1996613 h 2658209"/>
              <a:gd name="connsiteX130" fmla="*/ 560253 w 3885467"/>
              <a:gd name="connsiteY130" fmla="*/ 2007371 h 2658209"/>
              <a:gd name="connsiteX131" fmla="*/ 571011 w 3885467"/>
              <a:gd name="connsiteY131" fmla="*/ 2039644 h 2658209"/>
              <a:gd name="connsiteX132" fmla="*/ 587148 w 3885467"/>
              <a:gd name="connsiteY132" fmla="*/ 2098811 h 2658209"/>
              <a:gd name="connsiteX133" fmla="*/ 592526 w 3885467"/>
              <a:gd name="connsiteY133" fmla="*/ 2114948 h 2658209"/>
              <a:gd name="connsiteX134" fmla="*/ 608663 w 3885467"/>
              <a:gd name="connsiteY134" fmla="*/ 2131084 h 2658209"/>
              <a:gd name="connsiteX135" fmla="*/ 614042 w 3885467"/>
              <a:gd name="connsiteY135" fmla="*/ 2147220 h 2658209"/>
              <a:gd name="connsiteX136" fmla="*/ 651693 w 3885467"/>
              <a:gd name="connsiteY136" fmla="*/ 2163357 h 2658209"/>
              <a:gd name="connsiteX137" fmla="*/ 667830 w 3885467"/>
              <a:gd name="connsiteY137" fmla="*/ 2174115 h 2658209"/>
              <a:gd name="connsiteX138" fmla="*/ 678588 w 3885467"/>
              <a:gd name="connsiteY138" fmla="*/ 2190251 h 2658209"/>
              <a:gd name="connsiteX139" fmla="*/ 694724 w 3885467"/>
              <a:gd name="connsiteY139" fmla="*/ 2195630 h 2658209"/>
              <a:gd name="connsiteX140" fmla="*/ 721618 w 3885467"/>
              <a:gd name="connsiteY140" fmla="*/ 2217145 h 2658209"/>
              <a:gd name="connsiteX141" fmla="*/ 737755 w 3885467"/>
              <a:gd name="connsiteY141" fmla="*/ 2227903 h 2658209"/>
              <a:gd name="connsiteX142" fmla="*/ 839952 w 3885467"/>
              <a:gd name="connsiteY142" fmla="*/ 2244039 h 2658209"/>
              <a:gd name="connsiteX143" fmla="*/ 839952 w 3885467"/>
              <a:gd name="connsiteY143" fmla="*/ 2297828 h 2658209"/>
              <a:gd name="connsiteX144" fmla="*/ 829195 w 3885467"/>
              <a:gd name="connsiteY144" fmla="*/ 2319343 h 2658209"/>
              <a:gd name="connsiteX145" fmla="*/ 813058 w 3885467"/>
              <a:gd name="connsiteY145" fmla="*/ 2324722 h 2658209"/>
              <a:gd name="connsiteX146" fmla="*/ 786164 w 3885467"/>
              <a:gd name="connsiteY146" fmla="*/ 2351616 h 2658209"/>
              <a:gd name="connsiteX147" fmla="*/ 759270 w 3885467"/>
              <a:gd name="connsiteY147" fmla="*/ 2378510 h 2658209"/>
              <a:gd name="connsiteX148" fmla="*/ 753891 w 3885467"/>
              <a:gd name="connsiteY148" fmla="*/ 2394646 h 2658209"/>
              <a:gd name="connsiteX149" fmla="*/ 743133 w 3885467"/>
              <a:gd name="connsiteY149" fmla="*/ 2410783 h 2658209"/>
              <a:gd name="connsiteX150" fmla="*/ 748512 w 3885467"/>
              <a:gd name="connsiteY150" fmla="*/ 2512980 h 2658209"/>
              <a:gd name="connsiteX151" fmla="*/ 780785 w 3885467"/>
              <a:gd name="connsiteY151" fmla="*/ 2523738 h 2658209"/>
              <a:gd name="connsiteX152" fmla="*/ 850710 w 3885467"/>
              <a:gd name="connsiteY152" fmla="*/ 2529117 h 2658209"/>
              <a:gd name="connsiteX153" fmla="*/ 866846 w 3885467"/>
              <a:gd name="connsiteY153" fmla="*/ 2539875 h 2658209"/>
              <a:gd name="connsiteX154" fmla="*/ 920635 w 3885467"/>
              <a:gd name="connsiteY154" fmla="*/ 2545253 h 2658209"/>
              <a:gd name="connsiteX155" fmla="*/ 936771 w 3885467"/>
              <a:gd name="connsiteY155" fmla="*/ 2550632 h 2658209"/>
              <a:gd name="connsiteX156" fmla="*/ 1103515 w 3885467"/>
              <a:gd name="connsiteY156" fmla="*/ 2534496 h 2658209"/>
              <a:gd name="connsiteX157" fmla="*/ 1119651 w 3885467"/>
              <a:gd name="connsiteY157" fmla="*/ 2523738 h 2658209"/>
              <a:gd name="connsiteX158" fmla="*/ 1151924 w 3885467"/>
              <a:gd name="connsiteY158" fmla="*/ 2507602 h 2658209"/>
              <a:gd name="connsiteX159" fmla="*/ 1168061 w 3885467"/>
              <a:gd name="connsiteY159" fmla="*/ 2486086 h 2658209"/>
              <a:gd name="connsiteX160" fmla="*/ 1184197 w 3885467"/>
              <a:gd name="connsiteY160" fmla="*/ 2475329 h 2658209"/>
              <a:gd name="connsiteX161" fmla="*/ 1194955 w 3885467"/>
              <a:gd name="connsiteY161" fmla="*/ 2448435 h 2658209"/>
              <a:gd name="connsiteX162" fmla="*/ 1221849 w 3885467"/>
              <a:gd name="connsiteY162" fmla="*/ 2421540 h 2658209"/>
              <a:gd name="connsiteX163" fmla="*/ 1232606 w 3885467"/>
              <a:gd name="connsiteY163" fmla="*/ 2405404 h 2658209"/>
              <a:gd name="connsiteX164" fmla="*/ 1281016 w 3885467"/>
              <a:gd name="connsiteY164" fmla="*/ 2378510 h 2658209"/>
              <a:gd name="connsiteX165" fmla="*/ 1313289 w 3885467"/>
              <a:gd name="connsiteY165" fmla="*/ 2340858 h 2658209"/>
              <a:gd name="connsiteX166" fmla="*/ 1388592 w 3885467"/>
              <a:gd name="connsiteY166" fmla="*/ 2308585 h 2658209"/>
              <a:gd name="connsiteX167" fmla="*/ 1404729 w 3885467"/>
              <a:gd name="connsiteY167" fmla="*/ 2313964 h 2658209"/>
              <a:gd name="connsiteX168" fmla="*/ 1393971 w 3885467"/>
              <a:gd name="connsiteY168" fmla="*/ 2351616 h 2658209"/>
              <a:gd name="connsiteX169" fmla="*/ 1399350 w 3885467"/>
              <a:gd name="connsiteY169" fmla="*/ 2448435 h 2658209"/>
              <a:gd name="connsiteX170" fmla="*/ 1453138 w 3885467"/>
              <a:gd name="connsiteY170" fmla="*/ 2453813 h 2658209"/>
              <a:gd name="connsiteX171" fmla="*/ 1469275 w 3885467"/>
              <a:gd name="connsiteY171" fmla="*/ 2464571 h 2658209"/>
              <a:gd name="connsiteX172" fmla="*/ 1512305 w 3885467"/>
              <a:gd name="connsiteY172" fmla="*/ 2469950 h 2658209"/>
              <a:gd name="connsiteX173" fmla="*/ 1549957 w 3885467"/>
              <a:gd name="connsiteY173" fmla="*/ 2464571 h 2658209"/>
              <a:gd name="connsiteX174" fmla="*/ 1560715 w 3885467"/>
              <a:gd name="connsiteY174" fmla="*/ 2448435 h 2658209"/>
              <a:gd name="connsiteX175" fmla="*/ 1587609 w 3885467"/>
              <a:gd name="connsiteY175" fmla="*/ 2416162 h 2658209"/>
              <a:gd name="connsiteX176" fmla="*/ 1592988 w 3885467"/>
              <a:gd name="connsiteY176" fmla="*/ 2400025 h 2658209"/>
              <a:gd name="connsiteX177" fmla="*/ 1662912 w 3885467"/>
              <a:gd name="connsiteY177" fmla="*/ 2394646 h 2658209"/>
              <a:gd name="connsiteX178" fmla="*/ 1652155 w 3885467"/>
              <a:gd name="connsiteY178" fmla="*/ 2432298 h 2658209"/>
              <a:gd name="connsiteX179" fmla="*/ 1641397 w 3885467"/>
              <a:gd name="connsiteY179" fmla="*/ 2464571 h 2658209"/>
              <a:gd name="connsiteX180" fmla="*/ 1662912 w 3885467"/>
              <a:gd name="connsiteY180" fmla="*/ 2469950 h 2658209"/>
              <a:gd name="connsiteX181" fmla="*/ 1684428 w 3885467"/>
              <a:gd name="connsiteY181" fmla="*/ 2464571 h 2658209"/>
              <a:gd name="connsiteX182" fmla="*/ 1727458 w 3885467"/>
              <a:gd name="connsiteY182" fmla="*/ 2448435 h 2658209"/>
              <a:gd name="connsiteX183" fmla="*/ 1770489 w 3885467"/>
              <a:gd name="connsiteY183" fmla="*/ 2443056 h 2658209"/>
              <a:gd name="connsiteX184" fmla="*/ 1808141 w 3885467"/>
              <a:gd name="connsiteY184" fmla="*/ 2426919 h 2658209"/>
              <a:gd name="connsiteX185" fmla="*/ 1824277 w 3885467"/>
              <a:gd name="connsiteY185" fmla="*/ 2405404 h 2658209"/>
              <a:gd name="connsiteX186" fmla="*/ 1856550 w 3885467"/>
              <a:gd name="connsiteY186" fmla="*/ 2389268 h 2658209"/>
              <a:gd name="connsiteX187" fmla="*/ 1867308 w 3885467"/>
              <a:gd name="connsiteY187" fmla="*/ 2410783 h 2658209"/>
              <a:gd name="connsiteX188" fmla="*/ 1872686 w 3885467"/>
              <a:gd name="connsiteY188" fmla="*/ 2502223 h 2658209"/>
              <a:gd name="connsiteX189" fmla="*/ 1926475 w 3885467"/>
              <a:gd name="connsiteY189" fmla="*/ 2518359 h 2658209"/>
              <a:gd name="connsiteX190" fmla="*/ 2017915 w 3885467"/>
              <a:gd name="connsiteY190" fmla="*/ 2523738 h 2658209"/>
              <a:gd name="connsiteX191" fmla="*/ 2044809 w 3885467"/>
              <a:gd name="connsiteY191" fmla="*/ 2518359 h 2658209"/>
              <a:gd name="connsiteX192" fmla="*/ 2050188 w 3885467"/>
              <a:gd name="connsiteY192" fmla="*/ 2496844 h 2658209"/>
              <a:gd name="connsiteX193" fmla="*/ 2066324 w 3885467"/>
              <a:gd name="connsiteY193" fmla="*/ 2486086 h 2658209"/>
              <a:gd name="connsiteX194" fmla="*/ 2077082 w 3885467"/>
              <a:gd name="connsiteY194" fmla="*/ 2437677 h 2658209"/>
              <a:gd name="connsiteX195" fmla="*/ 2103976 w 3885467"/>
              <a:gd name="connsiteY195" fmla="*/ 2400025 h 2658209"/>
              <a:gd name="connsiteX196" fmla="*/ 2120112 w 3885467"/>
              <a:gd name="connsiteY196" fmla="*/ 2362373 h 2658209"/>
              <a:gd name="connsiteX197" fmla="*/ 2130870 w 3885467"/>
              <a:gd name="connsiteY197" fmla="*/ 2346237 h 2658209"/>
              <a:gd name="connsiteX198" fmla="*/ 2163143 w 3885467"/>
              <a:gd name="connsiteY198" fmla="*/ 2335479 h 2658209"/>
              <a:gd name="connsiteX199" fmla="*/ 2211552 w 3885467"/>
              <a:gd name="connsiteY199" fmla="*/ 2308585 h 2658209"/>
              <a:gd name="connsiteX200" fmla="*/ 2238446 w 3885467"/>
              <a:gd name="connsiteY200" fmla="*/ 2276312 h 2658209"/>
              <a:gd name="connsiteX201" fmla="*/ 2243825 w 3885467"/>
              <a:gd name="connsiteY201" fmla="*/ 2260176 h 2658209"/>
              <a:gd name="connsiteX202" fmla="*/ 2259962 w 3885467"/>
              <a:gd name="connsiteY202" fmla="*/ 2254797 h 2658209"/>
              <a:gd name="connsiteX203" fmla="*/ 2286856 w 3885467"/>
              <a:gd name="connsiteY203" fmla="*/ 2244039 h 2658209"/>
              <a:gd name="connsiteX204" fmla="*/ 2302992 w 3885467"/>
              <a:gd name="connsiteY204" fmla="*/ 2238660 h 2658209"/>
              <a:gd name="connsiteX205" fmla="*/ 2329886 w 3885467"/>
              <a:gd name="connsiteY205" fmla="*/ 2227903 h 2658209"/>
              <a:gd name="connsiteX206" fmla="*/ 2415948 w 3885467"/>
              <a:gd name="connsiteY206" fmla="*/ 2238660 h 2658209"/>
              <a:gd name="connsiteX207" fmla="*/ 2448221 w 3885467"/>
              <a:gd name="connsiteY207" fmla="*/ 2260176 h 2658209"/>
              <a:gd name="connsiteX208" fmla="*/ 2464357 w 3885467"/>
              <a:gd name="connsiteY208" fmla="*/ 2270933 h 2658209"/>
              <a:gd name="connsiteX209" fmla="*/ 2502009 w 3885467"/>
              <a:gd name="connsiteY209" fmla="*/ 2297828 h 2658209"/>
              <a:gd name="connsiteX210" fmla="*/ 2518145 w 3885467"/>
              <a:gd name="connsiteY210" fmla="*/ 2303206 h 2658209"/>
              <a:gd name="connsiteX211" fmla="*/ 2534282 w 3885467"/>
              <a:gd name="connsiteY211" fmla="*/ 2308585 h 2658209"/>
              <a:gd name="connsiteX212" fmla="*/ 2561176 w 3885467"/>
              <a:gd name="connsiteY212" fmla="*/ 2400025 h 2658209"/>
              <a:gd name="connsiteX213" fmla="*/ 2593449 w 3885467"/>
              <a:gd name="connsiteY213" fmla="*/ 2426919 h 2658209"/>
              <a:gd name="connsiteX214" fmla="*/ 2625722 w 3885467"/>
              <a:gd name="connsiteY214" fmla="*/ 2443056 h 2658209"/>
              <a:gd name="connsiteX215" fmla="*/ 2647237 w 3885467"/>
              <a:gd name="connsiteY215" fmla="*/ 2491465 h 2658209"/>
              <a:gd name="connsiteX216" fmla="*/ 2652616 w 3885467"/>
              <a:gd name="connsiteY216" fmla="*/ 2512980 h 2658209"/>
              <a:gd name="connsiteX217" fmla="*/ 2668752 w 3885467"/>
              <a:gd name="connsiteY217" fmla="*/ 2518359 h 2658209"/>
              <a:gd name="connsiteX218" fmla="*/ 2722541 w 3885467"/>
              <a:gd name="connsiteY218" fmla="*/ 2529117 h 2658209"/>
              <a:gd name="connsiteX219" fmla="*/ 2738677 w 3885467"/>
              <a:gd name="connsiteY219" fmla="*/ 2561390 h 2658209"/>
              <a:gd name="connsiteX220" fmla="*/ 2744056 w 3885467"/>
              <a:gd name="connsiteY220" fmla="*/ 2588284 h 2658209"/>
              <a:gd name="connsiteX221" fmla="*/ 2776329 w 3885467"/>
              <a:gd name="connsiteY221" fmla="*/ 2609799 h 2658209"/>
              <a:gd name="connsiteX222" fmla="*/ 2862390 w 3885467"/>
              <a:gd name="connsiteY222" fmla="*/ 2604420 h 2658209"/>
              <a:gd name="connsiteX223" fmla="*/ 2883905 w 3885467"/>
              <a:gd name="connsiteY223" fmla="*/ 2593663 h 2658209"/>
              <a:gd name="connsiteX224" fmla="*/ 2959209 w 3885467"/>
              <a:gd name="connsiteY224" fmla="*/ 2599042 h 2658209"/>
              <a:gd name="connsiteX225" fmla="*/ 2969966 w 3885467"/>
              <a:gd name="connsiteY225" fmla="*/ 2615178 h 2658209"/>
              <a:gd name="connsiteX226" fmla="*/ 2980724 w 3885467"/>
              <a:gd name="connsiteY226" fmla="*/ 2636693 h 2658209"/>
              <a:gd name="connsiteX227" fmla="*/ 3007618 w 3885467"/>
              <a:gd name="connsiteY227" fmla="*/ 2647451 h 2658209"/>
              <a:gd name="connsiteX228" fmla="*/ 3023755 w 3885467"/>
              <a:gd name="connsiteY228" fmla="*/ 2658209 h 2658209"/>
              <a:gd name="connsiteX229" fmla="*/ 3104437 w 3885467"/>
              <a:gd name="connsiteY229" fmla="*/ 2652830 h 2658209"/>
              <a:gd name="connsiteX230" fmla="*/ 3115195 w 3885467"/>
              <a:gd name="connsiteY230" fmla="*/ 2625936 h 2658209"/>
              <a:gd name="connsiteX231" fmla="*/ 3131331 w 3885467"/>
              <a:gd name="connsiteY231" fmla="*/ 2615178 h 2658209"/>
              <a:gd name="connsiteX232" fmla="*/ 3147468 w 3885467"/>
              <a:gd name="connsiteY232" fmla="*/ 2561390 h 2658209"/>
              <a:gd name="connsiteX233" fmla="*/ 3152846 w 3885467"/>
              <a:gd name="connsiteY233" fmla="*/ 2539875 h 2658209"/>
              <a:gd name="connsiteX234" fmla="*/ 3168983 w 3885467"/>
              <a:gd name="connsiteY234" fmla="*/ 2523738 h 2658209"/>
              <a:gd name="connsiteX235" fmla="*/ 3179741 w 3885467"/>
              <a:gd name="connsiteY235" fmla="*/ 2507602 h 2658209"/>
              <a:gd name="connsiteX236" fmla="*/ 3195877 w 3885467"/>
              <a:gd name="connsiteY236" fmla="*/ 2469950 h 2658209"/>
              <a:gd name="connsiteX237" fmla="*/ 3217392 w 3885467"/>
              <a:gd name="connsiteY237" fmla="*/ 2453813 h 2658209"/>
              <a:gd name="connsiteX238" fmla="*/ 3222771 w 3885467"/>
              <a:gd name="connsiteY238" fmla="*/ 2426919 h 2658209"/>
              <a:gd name="connsiteX239" fmla="*/ 3228150 w 3885467"/>
              <a:gd name="connsiteY239" fmla="*/ 2389268 h 2658209"/>
              <a:gd name="connsiteX240" fmla="*/ 3238908 w 3885467"/>
              <a:gd name="connsiteY240" fmla="*/ 2373131 h 2658209"/>
              <a:gd name="connsiteX241" fmla="*/ 3249665 w 3885467"/>
              <a:gd name="connsiteY241" fmla="*/ 2330100 h 2658209"/>
              <a:gd name="connsiteX242" fmla="*/ 3260423 w 3885467"/>
              <a:gd name="connsiteY242" fmla="*/ 2313964 h 2658209"/>
              <a:gd name="connsiteX243" fmla="*/ 3276559 w 3885467"/>
              <a:gd name="connsiteY243" fmla="*/ 2276312 h 2658209"/>
              <a:gd name="connsiteX244" fmla="*/ 3281938 w 3885467"/>
              <a:gd name="connsiteY244" fmla="*/ 2260176 h 2658209"/>
              <a:gd name="connsiteX245" fmla="*/ 3287317 w 3885467"/>
              <a:gd name="connsiteY245" fmla="*/ 2238660 h 2658209"/>
              <a:gd name="connsiteX246" fmla="*/ 3303453 w 3885467"/>
              <a:gd name="connsiteY246" fmla="*/ 2227903 h 2658209"/>
              <a:gd name="connsiteX247" fmla="*/ 3314211 w 3885467"/>
              <a:gd name="connsiteY247" fmla="*/ 2211766 h 2658209"/>
              <a:gd name="connsiteX248" fmla="*/ 3330348 w 3885467"/>
              <a:gd name="connsiteY248" fmla="*/ 2184872 h 2658209"/>
              <a:gd name="connsiteX249" fmla="*/ 3351863 w 3885467"/>
              <a:gd name="connsiteY249" fmla="*/ 2174115 h 2658209"/>
              <a:gd name="connsiteX250" fmla="*/ 3367999 w 3885467"/>
              <a:gd name="connsiteY250" fmla="*/ 2152599 h 2658209"/>
              <a:gd name="connsiteX251" fmla="*/ 3389515 w 3885467"/>
              <a:gd name="connsiteY251" fmla="*/ 2136463 h 2658209"/>
              <a:gd name="connsiteX252" fmla="*/ 3411030 w 3885467"/>
              <a:gd name="connsiteY252" fmla="*/ 2077296 h 2658209"/>
              <a:gd name="connsiteX253" fmla="*/ 3432545 w 3885467"/>
              <a:gd name="connsiteY253" fmla="*/ 2061159 h 2658209"/>
              <a:gd name="connsiteX254" fmla="*/ 3443303 w 3885467"/>
              <a:gd name="connsiteY254" fmla="*/ 2023508 h 2658209"/>
              <a:gd name="connsiteX255" fmla="*/ 3437924 w 3885467"/>
              <a:gd name="connsiteY255" fmla="*/ 1958962 h 2658209"/>
              <a:gd name="connsiteX256" fmla="*/ 3427166 w 3885467"/>
              <a:gd name="connsiteY256" fmla="*/ 1937446 h 2658209"/>
              <a:gd name="connsiteX257" fmla="*/ 3389515 w 3885467"/>
              <a:gd name="connsiteY257" fmla="*/ 1915931 h 2658209"/>
              <a:gd name="connsiteX258" fmla="*/ 3394893 w 3885467"/>
              <a:gd name="connsiteY258" fmla="*/ 1878279 h 2658209"/>
              <a:gd name="connsiteX259" fmla="*/ 3411030 w 3885467"/>
              <a:gd name="connsiteY259" fmla="*/ 1862143 h 2658209"/>
              <a:gd name="connsiteX260" fmla="*/ 3421788 w 3885467"/>
              <a:gd name="connsiteY260" fmla="*/ 1846006 h 2658209"/>
              <a:gd name="connsiteX261" fmla="*/ 3454061 w 3885467"/>
              <a:gd name="connsiteY261" fmla="*/ 1835249 h 2658209"/>
              <a:gd name="connsiteX262" fmla="*/ 3491712 w 3885467"/>
              <a:gd name="connsiteY262" fmla="*/ 1824491 h 2658209"/>
              <a:gd name="connsiteX263" fmla="*/ 3497091 w 3885467"/>
              <a:gd name="connsiteY263" fmla="*/ 1808355 h 2658209"/>
              <a:gd name="connsiteX264" fmla="*/ 3518606 w 3885467"/>
              <a:gd name="connsiteY264" fmla="*/ 1802976 h 2658209"/>
              <a:gd name="connsiteX265" fmla="*/ 3550879 w 3885467"/>
              <a:gd name="connsiteY265" fmla="*/ 1792218 h 2658209"/>
              <a:gd name="connsiteX266" fmla="*/ 3567016 w 3885467"/>
              <a:gd name="connsiteY266" fmla="*/ 1786839 h 2658209"/>
              <a:gd name="connsiteX267" fmla="*/ 3583152 w 3885467"/>
              <a:gd name="connsiteY267" fmla="*/ 1776082 h 2658209"/>
              <a:gd name="connsiteX268" fmla="*/ 3588531 w 3885467"/>
              <a:gd name="connsiteY268" fmla="*/ 1663126 h 2658209"/>
              <a:gd name="connsiteX269" fmla="*/ 3610046 w 3885467"/>
              <a:gd name="connsiteY269" fmla="*/ 1652369 h 2658209"/>
              <a:gd name="connsiteX270" fmla="*/ 3636941 w 3885467"/>
              <a:gd name="connsiteY270" fmla="*/ 1625475 h 2658209"/>
              <a:gd name="connsiteX271" fmla="*/ 3658456 w 3885467"/>
              <a:gd name="connsiteY271" fmla="*/ 1620096 h 2658209"/>
              <a:gd name="connsiteX272" fmla="*/ 3674592 w 3885467"/>
              <a:gd name="connsiteY272" fmla="*/ 1614717 h 2658209"/>
              <a:gd name="connsiteX273" fmla="*/ 3744517 w 3885467"/>
              <a:gd name="connsiteY273" fmla="*/ 1603959 h 2658209"/>
              <a:gd name="connsiteX274" fmla="*/ 3755275 w 3885467"/>
              <a:gd name="connsiteY274" fmla="*/ 1587823 h 2658209"/>
              <a:gd name="connsiteX275" fmla="*/ 3787548 w 3885467"/>
              <a:gd name="connsiteY275" fmla="*/ 1566308 h 2658209"/>
              <a:gd name="connsiteX276" fmla="*/ 3792926 w 3885467"/>
              <a:gd name="connsiteY276" fmla="*/ 1544792 h 2658209"/>
              <a:gd name="connsiteX277" fmla="*/ 3798305 w 3885467"/>
              <a:gd name="connsiteY277" fmla="*/ 1485625 h 2658209"/>
              <a:gd name="connsiteX278" fmla="*/ 3814442 w 3885467"/>
              <a:gd name="connsiteY278" fmla="*/ 1464110 h 2658209"/>
              <a:gd name="connsiteX279" fmla="*/ 3878988 w 3885467"/>
              <a:gd name="connsiteY279" fmla="*/ 1437216 h 2658209"/>
              <a:gd name="connsiteX280" fmla="*/ 3878988 w 3885467"/>
              <a:gd name="connsiteY280" fmla="*/ 1270472 h 2658209"/>
              <a:gd name="connsiteX281" fmla="*/ 3846715 w 3885467"/>
              <a:gd name="connsiteY281" fmla="*/ 1238199 h 2658209"/>
              <a:gd name="connsiteX282" fmla="*/ 3825199 w 3885467"/>
              <a:gd name="connsiteY282" fmla="*/ 1232820 h 2658209"/>
              <a:gd name="connsiteX283" fmla="*/ 3809063 w 3885467"/>
              <a:gd name="connsiteY283" fmla="*/ 1216684 h 2658209"/>
              <a:gd name="connsiteX284" fmla="*/ 3792926 w 3885467"/>
              <a:gd name="connsiteY284" fmla="*/ 1211305 h 2658209"/>
              <a:gd name="connsiteX285" fmla="*/ 3782169 w 3885467"/>
              <a:gd name="connsiteY285" fmla="*/ 1189790 h 2658209"/>
              <a:gd name="connsiteX286" fmla="*/ 3776790 w 3885467"/>
              <a:gd name="connsiteY286" fmla="*/ 1141380 h 2658209"/>
              <a:gd name="connsiteX287" fmla="*/ 3749896 w 3885467"/>
              <a:gd name="connsiteY287" fmla="*/ 1146759 h 2658209"/>
              <a:gd name="connsiteX288" fmla="*/ 3739138 w 3885467"/>
              <a:gd name="connsiteY288" fmla="*/ 1162896 h 2658209"/>
              <a:gd name="connsiteX289" fmla="*/ 3723002 w 3885467"/>
              <a:gd name="connsiteY289" fmla="*/ 1179032 h 2658209"/>
              <a:gd name="connsiteX290" fmla="*/ 3685350 w 3885467"/>
              <a:gd name="connsiteY290" fmla="*/ 1222063 h 2658209"/>
              <a:gd name="connsiteX291" fmla="*/ 3647698 w 3885467"/>
              <a:gd name="connsiteY291" fmla="*/ 1259715 h 2658209"/>
              <a:gd name="connsiteX292" fmla="*/ 3556258 w 3885467"/>
              <a:gd name="connsiteY292" fmla="*/ 1265093 h 2658209"/>
              <a:gd name="connsiteX293" fmla="*/ 3540122 w 3885467"/>
              <a:gd name="connsiteY293" fmla="*/ 1270472 h 2658209"/>
              <a:gd name="connsiteX294" fmla="*/ 3389515 w 3885467"/>
              <a:gd name="connsiteY294" fmla="*/ 1259715 h 2658209"/>
              <a:gd name="connsiteX295" fmla="*/ 3378757 w 3885467"/>
              <a:gd name="connsiteY295" fmla="*/ 1243578 h 2658209"/>
              <a:gd name="connsiteX296" fmla="*/ 3373378 w 3885467"/>
              <a:gd name="connsiteY296" fmla="*/ 1227442 h 2658209"/>
              <a:gd name="connsiteX297" fmla="*/ 3357242 w 3885467"/>
              <a:gd name="connsiteY297" fmla="*/ 1216684 h 2658209"/>
              <a:gd name="connsiteX298" fmla="*/ 3351863 w 3885467"/>
              <a:gd name="connsiteY298" fmla="*/ 1195169 h 2658209"/>
              <a:gd name="connsiteX299" fmla="*/ 3303453 w 3885467"/>
              <a:gd name="connsiteY299" fmla="*/ 1173653 h 2658209"/>
              <a:gd name="connsiteX300" fmla="*/ 3201256 w 3885467"/>
              <a:gd name="connsiteY300" fmla="*/ 1146759 h 2658209"/>
              <a:gd name="connsiteX301" fmla="*/ 3179741 w 3885467"/>
              <a:gd name="connsiteY301" fmla="*/ 1130623 h 2658209"/>
              <a:gd name="connsiteX302" fmla="*/ 3190498 w 3885467"/>
              <a:gd name="connsiteY302" fmla="*/ 1055319 h 2658209"/>
              <a:gd name="connsiteX303" fmla="*/ 3195877 w 3885467"/>
              <a:gd name="connsiteY303" fmla="*/ 1039183 h 2658209"/>
              <a:gd name="connsiteX304" fmla="*/ 3212013 w 3885467"/>
              <a:gd name="connsiteY304" fmla="*/ 958500 h 2658209"/>
              <a:gd name="connsiteX305" fmla="*/ 3217392 w 3885467"/>
              <a:gd name="connsiteY305" fmla="*/ 931606 h 2658209"/>
              <a:gd name="connsiteX306" fmla="*/ 3233529 w 3885467"/>
              <a:gd name="connsiteY306" fmla="*/ 915470 h 2658209"/>
              <a:gd name="connsiteX307" fmla="*/ 3255044 w 3885467"/>
              <a:gd name="connsiteY307" fmla="*/ 861682 h 2658209"/>
              <a:gd name="connsiteX308" fmla="*/ 3233529 w 3885467"/>
              <a:gd name="connsiteY308" fmla="*/ 867060 h 2658209"/>
              <a:gd name="connsiteX309" fmla="*/ 3222771 w 3885467"/>
              <a:gd name="connsiteY309" fmla="*/ 845545 h 2658209"/>
              <a:gd name="connsiteX310" fmla="*/ 3195877 w 3885467"/>
              <a:gd name="connsiteY310" fmla="*/ 829409 h 2658209"/>
              <a:gd name="connsiteX311" fmla="*/ 3217393 w 3885467"/>
              <a:gd name="connsiteY311" fmla="*/ 802515 h 2658209"/>
              <a:gd name="connsiteX312" fmla="*/ 3228150 w 3885467"/>
              <a:gd name="connsiteY312" fmla="*/ 840166 h 2658209"/>
              <a:gd name="connsiteX313" fmla="*/ 3228150 w 3885467"/>
              <a:gd name="connsiteY313" fmla="*/ 867061 h 2658209"/>
              <a:gd name="connsiteX314" fmla="*/ 3217392 w 3885467"/>
              <a:gd name="connsiteY314" fmla="*/ 915471 h 2658209"/>
              <a:gd name="connsiteX315" fmla="*/ 3228149 w 3885467"/>
              <a:gd name="connsiteY315" fmla="*/ 850924 h 2658209"/>
              <a:gd name="connsiteX316" fmla="*/ 3174361 w 3885467"/>
              <a:gd name="connsiteY316" fmla="*/ 861681 h 2658209"/>
              <a:gd name="connsiteX317" fmla="*/ 3244287 w 3885467"/>
              <a:gd name="connsiteY317" fmla="*/ 807894 h 2658209"/>
              <a:gd name="connsiteX318" fmla="*/ 3244287 w 3885467"/>
              <a:gd name="connsiteY318" fmla="*/ 824030 h 2658209"/>
              <a:gd name="connsiteX319" fmla="*/ 3206634 w 3885467"/>
              <a:gd name="connsiteY319" fmla="*/ 834787 h 2658209"/>
              <a:gd name="connsiteX320" fmla="*/ 3201255 w 3885467"/>
              <a:gd name="connsiteY320" fmla="*/ 818651 h 2658209"/>
              <a:gd name="connsiteX321" fmla="*/ 3174362 w 3885467"/>
              <a:gd name="connsiteY321" fmla="*/ 834787 h 2658209"/>
              <a:gd name="connsiteX322" fmla="*/ 3228151 w 3885467"/>
              <a:gd name="connsiteY322" fmla="*/ 818652 h 2658209"/>
              <a:gd name="connsiteX323" fmla="*/ 3195878 w 3885467"/>
              <a:gd name="connsiteY323" fmla="*/ 797136 h 2658209"/>
              <a:gd name="connsiteX324" fmla="*/ 3179741 w 3885467"/>
              <a:gd name="connsiteY324" fmla="*/ 893954 h 2658209"/>
              <a:gd name="connsiteX325" fmla="*/ 3212013 w 3885467"/>
              <a:gd name="connsiteY325" fmla="*/ 899334 h 2658209"/>
              <a:gd name="connsiteX326" fmla="*/ 3222771 w 3885467"/>
              <a:gd name="connsiteY326" fmla="*/ 893955 h 2658209"/>
              <a:gd name="connsiteX327" fmla="*/ 3120573 w 3885467"/>
              <a:gd name="connsiteY327" fmla="*/ 786378 h 2658209"/>
              <a:gd name="connsiteX328" fmla="*/ 3104437 w 3885467"/>
              <a:gd name="connsiteY328" fmla="*/ 775620 h 2658209"/>
              <a:gd name="connsiteX329" fmla="*/ 3093679 w 3885467"/>
              <a:gd name="connsiteY329" fmla="*/ 743348 h 2658209"/>
              <a:gd name="connsiteX330" fmla="*/ 3088301 w 3885467"/>
              <a:gd name="connsiteY330" fmla="*/ 721832 h 2658209"/>
              <a:gd name="connsiteX331" fmla="*/ 3072164 w 3885467"/>
              <a:gd name="connsiteY331" fmla="*/ 711075 h 2658209"/>
              <a:gd name="connsiteX332" fmla="*/ 3056028 w 3885467"/>
              <a:gd name="connsiteY332" fmla="*/ 694938 h 2658209"/>
              <a:gd name="connsiteX333" fmla="*/ 3045270 w 3885467"/>
              <a:gd name="connsiteY333" fmla="*/ 673423 h 2658209"/>
              <a:gd name="connsiteX334" fmla="*/ 3023755 w 3885467"/>
              <a:gd name="connsiteY334" fmla="*/ 668044 h 2658209"/>
              <a:gd name="connsiteX335" fmla="*/ 3007618 w 3885467"/>
              <a:gd name="connsiteY335" fmla="*/ 662665 h 2658209"/>
              <a:gd name="connsiteX336" fmla="*/ 2953830 w 3885467"/>
              <a:gd name="connsiteY336" fmla="*/ 668044 h 2658209"/>
              <a:gd name="connsiteX337" fmla="*/ 2937693 w 3885467"/>
              <a:gd name="connsiteY337" fmla="*/ 684180 h 2658209"/>
              <a:gd name="connsiteX338" fmla="*/ 2916178 w 3885467"/>
              <a:gd name="connsiteY338" fmla="*/ 700317 h 2658209"/>
              <a:gd name="connsiteX339" fmla="*/ 2900042 w 3885467"/>
              <a:gd name="connsiteY339" fmla="*/ 711075 h 2658209"/>
              <a:gd name="connsiteX340" fmla="*/ 2883905 w 3885467"/>
              <a:gd name="connsiteY340" fmla="*/ 727211 h 2658209"/>
              <a:gd name="connsiteX341" fmla="*/ 2851632 w 3885467"/>
              <a:gd name="connsiteY341" fmla="*/ 737969 h 2658209"/>
              <a:gd name="connsiteX342" fmla="*/ 2792465 w 3885467"/>
              <a:gd name="connsiteY342" fmla="*/ 748726 h 2658209"/>
              <a:gd name="connsiteX343" fmla="*/ 2744056 w 3885467"/>
              <a:gd name="connsiteY343" fmla="*/ 775620 h 2658209"/>
              <a:gd name="connsiteX344" fmla="*/ 2722541 w 3885467"/>
              <a:gd name="connsiteY344" fmla="*/ 780999 h 2658209"/>
              <a:gd name="connsiteX345" fmla="*/ 2701025 w 3885467"/>
              <a:gd name="connsiteY345" fmla="*/ 775620 h 2658209"/>
              <a:gd name="connsiteX346" fmla="*/ 2711783 w 3885467"/>
              <a:gd name="connsiteY346" fmla="*/ 743348 h 2658209"/>
              <a:gd name="connsiteX347" fmla="*/ 2744056 w 3885467"/>
              <a:gd name="connsiteY347" fmla="*/ 700317 h 2658209"/>
              <a:gd name="connsiteX348" fmla="*/ 2765571 w 3885467"/>
              <a:gd name="connsiteY348" fmla="*/ 673423 h 2658209"/>
              <a:gd name="connsiteX349" fmla="*/ 2792465 w 3885467"/>
              <a:gd name="connsiteY349" fmla="*/ 630392 h 2658209"/>
              <a:gd name="connsiteX350" fmla="*/ 2813981 w 3885467"/>
              <a:gd name="connsiteY350" fmla="*/ 614256 h 2658209"/>
              <a:gd name="connsiteX351" fmla="*/ 2840875 w 3885467"/>
              <a:gd name="connsiteY351" fmla="*/ 576604 h 2658209"/>
              <a:gd name="connsiteX352" fmla="*/ 2857011 w 3885467"/>
              <a:gd name="connsiteY352" fmla="*/ 533573 h 2658209"/>
              <a:gd name="connsiteX353" fmla="*/ 2862390 w 3885467"/>
              <a:gd name="connsiteY353" fmla="*/ 512058 h 2658209"/>
              <a:gd name="connsiteX354" fmla="*/ 2873148 w 3885467"/>
              <a:gd name="connsiteY354" fmla="*/ 490543 h 2658209"/>
              <a:gd name="connsiteX355" fmla="*/ 2878526 w 3885467"/>
              <a:gd name="connsiteY355" fmla="*/ 463649 h 2658209"/>
              <a:gd name="connsiteX356" fmla="*/ 2889284 w 3885467"/>
              <a:gd name="connsiteY356" fmla="*/ 447512 h 2658209"/>
              <a:gd name="connsiteX357" fmla="*/ 2921557 w 3885467"/>
              <a:gd name="connsiteY357" fmla="*/ 415239 h 2658209"/>
              <a:gd name="connsiteX358" fmla="*/ 2932315 w 3885467"/>
              <a:gd name="connsiteY358" fmla="*/ 318420 h 2658209"/>
              <a:gd name="connsiteX359" fmla="*/ 2943072 w 3885467"/>
              <a:gd name="connsiteY359" fmla="*/ 302284 h 2658209"/>
              <a:gd name="connsiteX360" fmla="*/ 2948451 w 3885467"/>
              <a:gd name="connsiteY360" fmla="*/ 275390 h 2658209"/>
              <a:gd name="connsiteX361" fmla="*/ 2969966 w 3885467"/>
              <a:gd name="connsiteY361" fmla="*/ 243117 h 2658209"/>
              <a:gd name="connsiteX362" fmla="*/ 2975345 w 3885467"/>
              <a:gd name="connsiteY362" fmla="*/ 226980 h 2658209"/>
              <a:gd name="connsiteX363" fmla="*/ 3007618 w 3885467"/>
              <a:gd name="connsiteY363" fmla="*/ 44100 h 2658209"/>
              <a:gd name="connsiteX364" fmla="*/ 3002239 w 3885467"/>
              <a:gd name="connsiteY364" fmla="*/ 22586 h 2658209"/>
              <a:gd name="connsiteX365" fmla="*/ 3029133 w 3885467"/>
              <a:gd name="connsiteY365" fmla="*/ 140919 h 2658209"/>
              <a:gd name="connsiteX366" fmla="*/ 2996860 w 3885467"/>
              <a:gd name="connsiteY366" fmla="*/ 1069 h 2658209"/>
              <a:gd name="connsiteX0" fmla="*/ 2986103 w 3885467"/>
              <a:gd name="connsiteY0" fmla="*/ 55938 h 2659289"/>
              <a:gd name="connsiteX1" fmla="*/ 2959209 w 3885467"/>
              <a:gd name="connsiteY1" fmla="*/ 61317 h 2659289"/>
              <a:gd name="connsiteX2" fmla="*/ 2926936 w 3885467"/>
              <a:gd name="connsiteY2" fmla="*/ 77453 h 2659289"/>
              <a:gd name="connsiteX3" fmla="*/ 2894663 w 3885467"/>
              <a:gd name="connsiteY3" fmla="*/ 82832 h 2659289"/>
              <a:gd name="connsiteX4" fmla="*/ 2873148 w 3885467"/>
              <a:gd name="connsiteY4" fmla="*/ 88211 h 2659289"/>
              <a:gd name="connsiteX5" fmla="*/ 2840875 w 3885467"/>
              <a:gd name="connsiteY5" fmla="*/ 109726 h 2659289"/>
              <a:gd name="connsiteX6" fmla="*/ 2808602 w 3885467"/>
              <a:gd name="connsiteY6" fmla="*/ 120484 h 2659289"/>
              <a:gd name="connsiteX7" fmla="*/ 2674131 w 3885467"/>
              <a:gd name="connsiteY7" fmla="*/ 131242 h 2659289"/>
              <a:gd name="connsiteX8" fmla="*/ 2588070 w 3885467"/>
              <a:gd name="connsiteY8" fmla="*/ 125863 h 2659289"/>
              <a:gd name="connsiteX9" fmla="*/ 2555797 w 3885467"/>
              <a:gd name="connsiteY9" fmla="*/ 115105 h 2659289"/>
              <a:gd name="connsiteX10" fmla="*/ 2550418 w 3885467"/>
              <a:gd name="connsiteY10" fmla="*/ 98969 h 2659289"/>
              <a:gd name="connsiteX11" fmla="*/ 2518145 w 3885467"/>
              <a:gd name="connsiteY11" fmla="*/ 98969 h 2659289"/>
              <a:gd name="connsiteX12" fmla="*/ 2512766 w 3885467"/>
              <a:gd name="connsiteY12" fmla="*/ 115105 h 2659289"/>
              <a:gd name="connsiteX13" fmla="*/ 2475115 w 3885467"/>
              <a:gd name="connsiteY13" fmla="*/ 125863 h 2659289"/>
              <a:gd name="connsiteX14" fmla="*/ 2356781 w 3885467"/>
              <a:gd name="connsiteY14" fmla="*/ 136620 h 2659289"/>
              <a:gd name="connsiteX15" fmla="*/ 2351402 w 3885467"/>
              <a:gd name="connsiteY15" fmla="*/ 158136 h 2659289"/>
              <a:gd name="connsiteX16" fmla="*/ 2340644 w 3885467"/>
              <a:gd name="connsiteY16" fmla="*/ 174272 h 2659289"/>
              <a:gd name="connsiteX17" fmla="*/ 2329886 w 3885467"/>
              <a:gd name="connsiteY17" fmla="*/ 195788 h 2659289"/>
              <a:gd name="connsiteX18" fmla="*/ 2319129 w 3885467"/>
              <a:gd name="connsiteY18" fmla="*/ 211924 h 2659289"/>
              <a:gd name="connsiteX19" fmla="*/ 2297613 w 3885467"/>
              <a:gd name="connsiteY19" fmla="*/ 217303 h 2659289"/>
              <a:gd name="connsiteX20" fmla="*/ 2216931 w 3885467"/>
              <a:gd name="connsiteY20" fmla="*/ 244197 h 2659289"/>
              <a:gd name="connsiteX21" fmla="*/ 2184658 w 3885467"/>
              <a:gd name="connsiteY21" fmla="*/ 260333 h 2659289"/>
              <a:gd name="connsiteX22" fmla="*/ 2173901 w 3885467"/>
              <a:gd name="connsiteY22" fmla="*/ 276470 h 2659289"/>
              <a:gd name="connsiteX23" fmla="*/ 2147006 w 3885467"/>
              <a:gd name="connsiteY23" fmla="*/ 287228 h 2659289"/>
              <a:gd name="connsiteX24" fmla="*/ 2114733 w 3885467"/>
              <a:gd name="connsiteY24" fmla="*/ 297985 h 2659289"/>
              <a:gd name="connsiteX25" fmla="*/ 2098597 w 3885467"/>
              <a:gd name="connsiteY25" fmla="*/ 303364 h 2659289"/>
              <a:gd name="connsiteX26" fmla="*/ 2028672 w 3885467"/>
              <a:gd name="connsiteY26" fmla="*/ 281849 h 2659289"/>
              <a:gd name="connsiteX27" fmla="*/ 2023293 w 3885467"/>
              <a:gd name="connsiteY27" fmla="*/ 265712 h 2659289"/>
              <a:gd name="connsiteX28" fmla="*/ 2012536 w 3885467"/>
              <a:gd name="connsiteY28" fmla="*/ 287228 h 2659289"/>
              <a:gd name="connsiteX29" fmla="*/ 2001778 w 3885467"/>
              <a:gd name="connsiteY29" fmla="*/ 303364 h 2659289"/>
              <a:gd name="connsiteX30" fmla="*/ 1974884 w 3885467"/>
              <a:gd name="connsiteY30" fmla="*/ 351773 h 2659289"/>
              <a:gd name="connsiteX31" fmla="*/ 1942611 w 3885467"/>
              <a:gd name="connsiteY31" fmla="*/ 373289 h 2659289"/>
              <a:gd name="connsiteX32" fmla="*/ 1829656 w 3885467"/>
              <a:gd name="connsiteY32" fmla="*/ 378668 h 2659289"/>
              <a:gd name="connsiteX33" fmla="*/ 1775868 w 3885467"/>
              <a:gd name="connsiteY33" fmla="*/ 367910 h 2659289"/>
              <a:gd name="connsiteX34" fmla="*/ 1759731 w 3885467"/>
              <a:gd name="connsiteY34" fmla="*/ 362531 h 2659289"/>
              <a:gd name="connsiteX35" fmla="*/ 1748973 w 3885467"/>
              <a:gd name="connsiteY35" fmla="*/ 346395 h 2659289"/>
              <a:gd name="connsiteX36" fmla="*/ 1711322 w 3885467"/>
              <a:gd name="connsiteY36" fmla="*/ 324879 h 2659289"/>
              <a:gd name="connsiteX37" fmla="*/ 1689806 w 3885467"/>
              <a:gd name="connsiteY37" fmla="*/ 357152 h 2659289"/>
              <a:gd name="connsiteX38" fmla="*/ 1684428 w 3885467"/>
              <a:gd name="connsiteY38" fmla="*/ 373289 h 2659289"/>
              <a:gd name="connsiteX39" fmla="*/ 1652155 w 3885467"/>
              <a:gd name="connsiteY39" fmla="*/ 378668 h 2659289"/>
              <a:gd name="connsiteX40" fmla="*/ 1609124 w 3885467"/>
              <a:gd name="connsiteY40" fmla="*/ 389425 h 2659289"/>
              <a:gd name="connsiteX41" fmla="*/ 1587609 w 3885467"/>
              <a:gd name="connsiteY41" fmla="*/ 394804 h 2659289"/>
              <a:gd name="connsiteX42" fmla="*/ 1469275 w 3885467"/>
              <a:gd name="connsiteY42" fmla="*/ 405562 h 2659289"/>
              <a:gd name="connsiteX43" fmla="*/ 1431623 w 3885467"/>
              <a:gd name="connsiteY43" fmla="*/ 427077 h 2659289"/>
              <a:gd name="connsiteX44" fmla="*/ 1410108 w 3885467"/>
              <a:gd name="connsiteY44" fmla="*/ 432456 h 2659289"/>
              <a:gd name="connsiteX45" fmla="*/ 1393971 w 3885467"/>
              <a:gd name="connsiteY45" fmla="*/ 497002 h 2659289"/>
              <a:gd name="connsiteX46" fmla="*/ 1388592 w 3885467"/>
              <a:gd name="connsiteY46" fmla="*/ 513138 h 2659289"/>
              <a:gd name="connsiteX47" fmla="*/ 1361698 w 3885467"/>
              <a:gd name="connsiteY47" fmla="*/ 518517 h 2659289"/>
              <a:gd name="connsiteX48" fmla="*/ 1345562 w 3885467"/>
              <a:gd name="connsiteY48" fmla="*/ 523896 h 2659289"/>
              <a:gd name="connsiteX49" fmla="*/ 1329425 w 3885467"/>
              <a:gd name="connsiteY49" fmla="*/ 534653 h 2659289"/>
              <a:gd name="connsiteX50" fmla="*/ 1275637 w 3885467"/>
              <a:gd name="connsiteY50" fmla="*/ 540032 h 2659289"/>
              <a:gd name="connsiteX51" fmla="*/ 1243364 w 3885467"/>
              <a:gd name="connsiteY51" fmla="*/ 529275 h 2659289"/>
              <a:gd name="connsiteX52" fmla="*/ 1227228 w 3885467"/>
              <a:gd name="connsiteY52" fmla="*/ 523896 h 2659289"/>
              <a:gd name="connsiteX53" fmla="*/ 1216470 w 3885467"/>
              <a:gd name="connsiteY53" fmla="*/ 502380 h 2659289"/>
              <a:gd name="connsiteX54" fmla="*/ 1232606 w 3885467"/>
              <a:gd name="connsiteY54" fmla="*/ 491623 h 2659289"/>
              <a:gd name="connsiteX55" fmla="*/ 1200333 w 3885467"/>
              <a:gd name="connsiteY55" fmla="*/ 497002 h 2659289"/>
              <a:gd name="connsiteX56" fmla="*/ 1162682 w 3885467"/>
              <a:gd name="connsiteY56" fmla="*/ 540032 h 2659289"/>
              <a:gd name="connsiteX57" fmla="*/ 1151924 w 3885467"/>
              <a:gd name="connsiteY57" fmla="*/ 572305 h 2659289"/>
              <a:gd name="connsiteX58" fmla="*/ 1141166 w 3885467"/>
              <a:gd name="connsiteY58" fmla="*/ 685260 h 2659289"/>
              <a:gd name="connsiteX59" fmla="*/ 1125030 w 3885467"/>
              <a:gd name="connsiteY59" fmla="*/ 744428 h 2659289"/>
              <a:gd name="connsiteX60" fmla="*/ 1114272 w 3885467"/>
              <a:gd name="connsiteY60" fmla="*/ 771322 h 2659289"/>
              <a:gd name="connsiteX61" fmla="*/ 1098136 w 3885467"/>
              <a:gd name="connsiteY61" fmla="*/ 776700 h 2659289"/>
              <a:gd name="connsiteX62" fmla="*/ 1087378 w 3885467"/>
              <a:gd name="connsiteY62" fmla="*/ 792837 h 2659289"/>
              <a:gd name="connsiteX63" fmla="*/ 1071242 w 3885467"/>
              <a:gd name="connsiteY63" fmla="*/ 798216 h 2659289"/>
              <a:gd name="connsiteX64" fmla="*/ 1060484 w 3885467"/>
              <a:gd name="connsiteY64" fmla="*/ 819731 h 2659289"/>
              <a:gd name="connsiteX65" fmla="*/ 1038969 w 3885467"/>
              <a:gd name="connsiteY65" fmla="*/ 852004 h 2659289"/>
              <a:gd name="connsiteX66" fmla="*/ 1033590 w 3885467"/>
              <a:gd name="connsiteY66" fmla="*/ 873519 h 2659289"/>
              <a:gd name="connsiteX67" fmla="*/ 1044348 w 3885467"/>
              <a:gd name="connsiteY67" fmla="*/ 959580 h 2659289"/>
              <a:gd name="connsiteX68" fmla="*/ 1038969 w 3885467"/>
              <a:gd name="connsiteY68" fmla="*/ 1067157 h 2659289"/>
              <a:gd name="connsiteX69" fmla="*/ 1028211 w 3885467"/>
              <a:gd name="connsiteY69" fmla="*/ 1083293 h 2659289"/>
              <a:gd name="connsiteX70" fmla="*/ 995938 w 3885467"/>
              <a:gd name="connsiteY70" fmla="*/ 1094051 h 2659289"/>
              <a:gd name="connsiteX71" fmla="*/ 931392 w 3885467"/>
              <a:gd name="connsiteY71" fmla="*/ 1088672 h 2659289"/>
              <a:gd name="connsiteX72" fmla="*/ 920635 w 3885467"/>
              <a:gd name="connsiteY72" fmla="*/ 1072536 h 2659289"/>
              <a:gd name="connsiteX73" fmla="*/ 915256 w 3885467"/>
              <a:gd name="connsiteY73" fmla="*/ 1024126 h 2659289"/>
              <a:gd name="connsiteX74" fmla="*/ 899119 w 3885467"/>
              <a:gd name="connsiteY74" fmla="*/ 1018748 h 2659289"/>
              <a:gd name="connsiteX75" fmla="*/ 882983 w 3885467"/>
              <a:gd name="connsiteY75" fmla="*/ 1007990 h 2659289"/>
              <a:gd name="connsiteX76" fmla="*/ 807679 w 3885467"/>
              <a:gd name="connsiteY76" fmla="*/ 1007990 h 2659289"/>
              <a:gd name="connsiteX77" fmla="*/ 786164 w 3885467"/>
              <a:gd name="connsiteY77" fmla="*/ 1024126 h 2659289"/>
              <a:gd name="connsiteX78" fmla="*/ 726997 w 3885467"/>
              <a:gd name="connsiteY78" fmla="*/ 1024126 h 2659289"/>
              <a:gd name="connsiteX79" fmla="*/ 710861 w 3885467"/>
              <a:gd name="connsiteY79" fmla="*/ 938065 h 2659289"/>
              <a:gd name="connsiteX80" fmla="*/ 662451 w 3885467"/>
              <a:gd name="connsiteY80" fmla="*/ 948823 h 2659289"/>
              <a:gd name="connsiteX81" fmla="*/ 651693 w 3885467"/>
              <a:gd name="connsiteY81" fmla="*/ 964959 h 2659289"/>
              <a:gd name="connsiteX82" fmla="*/ 640936 w 3885467"/>
              <a:gd name="connsiteY82" fmla="*/ 1013369 h 2659289"/>
              <a:gd name="connsiteX83" fmla="*/ 624799 w 3885467"/>
              <a:gd name="connsiteY83" fmla="*/ 1024126 h 2659289"/>
              <a:gd name="connsiteX84" fmla="*/ 501086 w 3885467"/>
              <a:gd name="connsiteY84" fmla="*/ 1018748 h 2659289"/>
              <a:gd name="connsiteX85" fmla="*/ 484950 w 3885467"/>
              <a:gd name="connsiteY85" fmla="*/ 1013369 h 2659289"/>
              <a:gd name="connsiteX86" fmla="*/ 447298 w 3885467"/>
              <a:gd name="connsiteY86" fmla="*/ 1045642 h 2659289"/>
              <a:gd name="connsiteX87" fmla="*/ 474193 w 3885467"/>
              <a:gd name="connsiteY87" fmla="*/ 1051021 h 2659289"/>
              <a:gd name="connsiteX88" fmla="*/ 479571 w 3885467"/>
              <a:gd name="connsiteY88" fmla="*/ 1088672 h 2659289"/>
              <a:gd name="connsiteX89" fmla="*/ 522602 w 3885467"/>
              <a:gd name="connsiteY89" fmla="*/ 1029505 h 2659289"/>
              <a:gd name="connsiteX90" fmla="*/ 458056 w 3885467"/>
              <a:gd name="connsiteY90" fmla="*/ 1056399 h 2659289"/>
              <a:gd name="connsiteX91" fmla="*/ 361237 w 3885467"/>
              <a:gd name="connsiteY91" fmla="*/ 1099431 h 2659289"/>
              <a:gd name="connsiteX92" fmla="*/ 447298 w 3885467"/>
              <a:gd name="connsiteY92" fmla="*/ 1061778 h 2659289"/>
              <a:gd name="connsiteX93" fmla="*/ 468813 w 3885467"/>
              <a:gd name="connsiteY93" fmla="*/ 1104809 h 2659289"/>
              <a:gd name="connsiteX94" fmla="*/ 393510 w 3885467"/>
              <a:gd name="connsiteY94" fmla="*/ 1072536 h 2659289"/>
              <a:gd name="connsiteX95" fmla="*/ 334343 w 3885467"/>
              <a:gd name="connsiteY95" fmla="*/ 1088672 h 2659289"/>
              <a:gd name="connsiteX96" fmla="*/ 248282 w 3885467"/>
              <a:gd name="connsiteY96" fmla="*/ 1094051 h 2659289"/>
              <a:gd name="connsiteX97" fmla="*/ 216009 w 3885467"/>
              <a:gd name="connsiteY97" fmla="*/ 1104809 h 2659289"/>
              <a:gd name="connsiteX98" fmla="*/ 199872 w 3885467"/>
              <a:gd name="connsiteY98" fmla="*/ 1110188 h 2659289"/>
              <a:gd name="connsiteX99" fmla="*/ 151463 w 3885467"/>
              <a:gd name="connsiteY99" fmla="*/ 1131703 h 2659289"/>
              <a:gd name="connsiteX100" fmla="*/ 129948 w 3885467"/>
              <a:gd name="connsiteY100" fmla="*/ 1137082 h 2659289"/>
              <a:gd name="connsiteX101" fmla="*/ 81538 w 3885467"/>
              <a:gd name="connsiteY101" fmla="*/ 1153218 h 2659289"/>
              <a:gd name="connsiteX102" fmla="*/ 65402 w 3885467"/>
              <a:gd name="connsiteY102" fmla="*/ 1158597 h 2659289"/>
              <a:gd name="connsiteX103" fmla="*/ 43886 w 3885467"/>
              <a:gd name="connsiteY103" fmla="*/ 1163976 h 2659289"/>
              <a:gd name="connsiteX104" fmla="*/ 33129 w 3885467"/>
              <a:gd name="connsiteY104" fmla="*/ 1427538 h 2659289"/>
              <a:gd name="connsiteX105" fmla="*/ 49265 w 3885467"/>
              <a:gd name="connsiteY105" fmla="*/ 1459811 h 2659289"/>
              <a:gd name="connsiteX106" fmla="*/ 65402 w 3885467"/>
              <a:gd name="connsiteY106" fmla="*/ 1524357 h 2659289"/>
              <a:gd name="connsiteX107" fmla="*/ 65402 w 3885467"/>
              <a:gd name="connsiteY107" fmla="*/ 1524357 h 2659289"/>
              <a:gd name="connsiteX108" fmla="*/ 70781 w 3885467"/>
              <a:gd name="connsiteY108" fmla="*/ 1551251 h 2659289"/>
              <a:gd name="connsiteX109" fmla="*/ 76159 w 3885467"/>
              <a:gd name="connsiteY109" fmla="*/ 1583524 h 2659289"/>
              <a:gd name="connsiteX110" fmla="*/ 86917 w 3885467"/>
              <a:gd name="connsiteY110" fmla="*/ 1605039 h 2659289"/>
              <a:gd name="connsiteX111" fmla="*/ 92296 w 3885467"/>
              <a:gd name="connsiteY111" fmla="*/ 1814813 h 2659289"/>
              <a:gd name="connsiteX112" fmla="*/ 103053 w 3885467"/>
              <a:gd name="connsiteY112" fmla="*/ 1857844 h 2659289"/>
              <a:gd name="connsiteX113" fmla="*/ 108432 w 3885467"/>
              <a:gd name="connsiteY113" fmla="*/ 1879359 h 2659289"/>
              <a:gd name="connsiteX114" fmla="*/ 140705 w 3885467"/>
              <a:gd name="connsiteY114" fmla="*/ 1884738 h 2659289"/>
              <a:gd name="connsiteX115" fmla="*/ 167599 w 3885467"/>
              <a:gd name="connsiteY115" fmla="*/ 1895496 h 2659289"/>
              <a:gd name="connsiteX116" fmla="*/ 199872 w 3885467"/>
              <a:gd name="connsiteY116" fmla="*/ 1917011 h 2659289"/>
              <a:gd name="connsiteX117" fmla="*/ 248282 w 3885467"/>
              <a:gd name="connsiteY117" fmla="*/ 1933148 h 2659289"/>
              <a:gd name="connsiteX118" fmla="*/ 264418 w 3885467"/>
              <a:gd name="connsiteY118" fmla="*/ 1938526 h 2659289"/>
              <a:gd name="connsiteX119" fmla="*/ 280555 w 3885467"/>
              <a:gd name="connsiteY119" fmla="*/ 1943905 h 2659289"/>
              <a:gd name="connsiteX120" fmla="*/ 302070 w 3885467"/>
              <a:gd name="connsiteY120" fmla="*/ 1949284 h 2659289"/>
              <a:gd name="connsiteX121" fmla="*/ 312828 w 3885467"/>
              <a:gd name="connsiteY121" fmla="*/ 1965420 h 2659289"/>
              <a:gd name="connsiteX122" fmla="*/ 328964 w 3885467"/>
              <a:gd name="connsiteY122" fmla="*/ 1970799 h 2659289"/>
              <a:gd name="connsiteX123" fmla="*/ 366616 w 3885467"/>
              <a:gd name="connsiteY123" fmla="*/ 1981557 h 2659289"/>
              <a:gd name="connsiteX124" fmla="*/ 382752 w 3885467"/>
              <a:gd name="connsiteY124" fmla="*/ 1992315 h 2659289"/>
              <a:gd name="connsiteX125" fmla="*/ 398889 w 3885467"/>
              <a:gd name="connsiteY125" fmla="*/ 2024588 h 2659289"/>
              <a:gd name="connsiteX126" fmla="*/ 431162 w 3885467"/>
              <a:gd name="connsiteY126" fmla="*/ 2040724 h 2659289"/>
              <a:gd name="connsiteX127" fmla="*/ 447298 w 3885467"/>
              <a:gd name="connsiteY127" fmla="*/ 2051482 h 2659289"/>
              <a:gd name="connsiteX128" fmla="*/ 484950 w 3885467"/>
              <a:gd name="connsiteY128" fmla="*/ 2013830 h 2659289"/>
              <a:gd name="connsiteX129" fmla="*/ 517223 w 3885467"/>
              <a:gd name="connsiteY129" fmla="*/ 1997693 h 2659289"/>
              <a:gd name="connsiteX130" fmla="*/ 560253 w 3885467"/>
              <a:gd name="connsiteY130" fmla="*/ 2008451 h 2659289"/>
              <a:gd name="connsiteX131" fmla="*/ 571011 w 3885467"/>
              <a:gd name="connsiteY131" fmla="*/ 2040724 h 2659289"/>
              <a:gd name="connsiteX132" fmla="*/ 587148 w 3885467"/>
              <a:gd name="connsiteY132" fmla="*/ 2099891 h 2659289"/>
              <a:gd name="connsiteX133" fmla="*/ 592526 w 3885467"/>
              <a:gd name="connsiteY133" fmla="*/ 2116028 h 2659289"/>
              <a:gd name="connsiteX134" fmla="*/ 608663 w 3885467"/>
              <a:gd name="connsiteY134" fmla="*/ 2132164 h 2659289"/>
              <a:gd name="connsiteX135" fmla="*/ 614042 w 3885467"/>
              <a:gd name="connsiteY135" fmla="*/ 2148300 h 2659289"/>
              <a:gd name="connsiteX136" fmla="*/ 651693 w 3885467"/>
              <a:gd name="connsiteY136" fmla="*/ 2164437 h 2659289"/>
              <a:gd name="connsiteX137" fmla="*/ 667830 w 3885467"/>
              <a:gd name="connsiteY137" fmla="*/ 2175195 h 2659289"/>
              <a:gd name="connsiteX138" fmla="*/ 678588 w 3885467"/>
              <a:gd name="connsiteY138" fmla="*/ 2191331 h 2659289"/>
              <a:gd name="connsiteX139" fmla="*/ 694724 w 3885467"/>
              <a:gd name="connsiteY139" fmla="*/ 2196710 h 2659289"/>
              <a:gd name="connsiteX140" fmla="*/ 721618 w 3885467"/>
              <a:gd name="connsiteY140" fmla="*/ 2218225 h 2659289"/>
              <a:gd name="connsiteX141" fmla="*/ 737755 w 3885467"/>
              <a:gd name="connsiteY141" fmla="*/ 2228983 h 2659289"/>
              <a:gd name="connsiteX142" fmla="*/ 839952 w 3885467"/>
              <a:gd name="connsiteY142" fmla="*/ 2245119 h 2659289"/>
              <a:gd name="connsiteX143" fmla="*/ 839952 w 3885467"/>
              <a:gd name="connsiteY143" fmla="*/ 2298908 h 2659289"/>
              <a:gd name="connsiteX144" fmla="*/ 829195 w 3885467"/>
              <a:gd name="connsiteY144" fmla="*/ 2320423 h 2659289"/>
              <a:gd name="connsiteX145" fmla="*/ 813058 w 3885467"/>
              <a:gd name="connsiteY145" fmla="*/ 2325802 h 2659289"/>
              <a:gd name="connsiteX146" fmla="*/ 786164 w 3885467"/>
              <a:gd name="connsiteY146" fmla="*/ 2352696 h 2659289"/>
              <a:gd name="connsiteX147" fmla="*/ 759270 w 3885467"/>
              <a:gd name="connsiteY147" fmla="*/ 2379590 h 2659289"/>
              <a:gd name="connsiteX148" fmla="*/ 753891 w 3885467"/>
              <a:gd name="connsiteY148" fmla="*/ 2395726 h 2659289"/>
              <a:gd name="connsiteX149" fmla="*/ 743133 w 3885467"/>
              <a:gd name="connsiteY149" fmla="*/ 2411863 h 2659289"/>
              <a:gd name="connsiteX150" fmla="*/ 748512 w 3885467"/>
              <a:gd name="connsiteY150" fmla="*/ 2514060 h 2659289"/>
              <a:gd name="connsiteX151" fmla="*/ 780785 w 3885467"/>
              <a:gd name="connsiteY151" fmla="*/ 2524818 h 2659289"/>
              <a:gd name="connsiteX152" fmla="*/ 850710 w 3885467"/>
              <a:gd name="connsiteY152" fmla="*/ 2530197 h 2659289"/>
              <a:gd name="connsiteX153" fmla="*/ 866846 w 3885467"/>
              <a:gd name="connsiteY153" fmla="*/ 2540955 h 2659289"/>
              <a:gd name="connsiteX154" fmla="*/ 920635 w 3885467"/>
              <a:gd name="connsiteY154" fmla="*/ 2546333 h 2659289"/>
              <a:gd name="connsiteX155" fmla="*/ 936771 w 3885467"/>
              <a:gd name="connsiteY155" fmla="*/ 2551712 h 2659289"/>
              <a:gd name="connsiteX156" fmla="*/ 1103515 w 3885467"/>
              <a:gd name="connsiteY156" fmla="*/ 2535576 h 2659289"/>
              <a:gd name="connsiteX157" fmla="*/ 1119651 w 3885467"/>
              <a:gd name="connsiteY157" fmla="*/ 2524818 h 2659289"/>
              <a:gd name="connsiteX158" fmla="*/ 1151924 w 3885467"/>
              <a:gd name="connsiteY158" fmla="*/ 2508682 h 2659289"/>
              <a:gd name="connsiteX159" fmla="*/ 1168061 w 3885467"/>
              <a:gd name="connsiteY159" fmla="*/ 2487166 h 2659289"/>
              <a:gd name="connsiteX160" fmla="*/ 1184197 w 3885467"/>
              <a:gd name="connsiteY160" fmla="*/ 2476409 h 2659289"/>
              <a:gd name="connsiteX161" fmla="*/ 1194955 w 3885467"/>
              <a:gd name="connsiteY161" fmla="*/ 2449515 h 2659289"/>
              <a:gd name="connsiteX162" fmla="*/ 1221849 w 3885467"/>
              <a:gd name="connsiteY162" fmla="*/ 2422620 h 2659289"/>
              <a:gd name="connsiteX163" fmla="*/ 1232606 w 3885467"/>
              <a:gd name="connsiteY163" fmla="*/ 2406484 h 2659289"/>
              <a:gd name="connsiteX164" fmla="*/ 1281016 w 3885467"/>
              <a:gd name="connsiteY164" fmla="*/ 2379590 h 2659289"/>
              <a:gd name="connsiteX165" fmla="*/ 1313289 w 3885467"/>
              <a:gd name="connsiteY165" fmla="*/ 2341938 h 2659289"/>
              <a:gd name="connsiteX166" fmla="*/ 1388592 w 3885467"/>
              <a:gd name="connsiteY166" fmla="*/ 2309665 h 2659289"/>
              <a:gd name="connsiteX167" fmla="*/ 1404729 w 3885467"/>
              <a:gd name="connsiteY167" fmla="*/ 2315044 h 2659289"/>
              <a:gd name="connsiteX168" fmla="*/ 1393971 w 3885467"/>
              <a:gd name="connsiteY168" fmla="*/ 2352696 h 2659289"/>
              <a:gd name="connsiteX169" fmla="*/ 1399350 w 3885467"/>
              <a:gd name="connsiteY169" fmla="*/ 2449515 h 2659289"/>
              <a:gd name="connsiteX170" fmla="*/ 1453138 w 3885467"/>
              <a:gd name="connsiteY170" fmla="*/ 2454893 h 2659289"/>
              <a:gd name="connsiteX171" fmla="*/ 1469275 w 3885467"/>
              <a:gd name="connsiteY171" fmla="*/ 2465651 h 2659289"/>
              <a:gd name="connsiteX172" fmla="*/ 1512305 w 3885467"/>
              <a:gd name="connsiteY172" fmla="*/ 2471030 h 2659289"/>
              <a:gd name="connsiteX173" fmla="*/ 1549957 w 3885467"/>
              <a:gd name="connsiteY173" fmla="*/ 2465651 h 2659289"/>
              <a:gd name="connsiteX174" fmla="*/ 1560715 w 3885467"/>
              <a:gd name="connsiteY174" fmla="*/ 2449515 h 2659289"/>
              <a:gd name="connsiteX175" fmla="*/ 1587609 w 3885467"/>
              <a:gd name="connsiteY175" fmla="*/ 2417242 h 2659289"/>
              <a:gd name="connsiteX176" fmla="*/ 1592988 w 3885467"/>
              <a:gd name="connsiteY176" fmla="*/ 2401105 h 2659289"/>
              <a:gd name="connsiteX177" fmla="*/ 1662912 w 3885467"/>
              <a:gd name="connsiteY177" fmla="*/ 2395726 h 2659289"/>
              <a:gd name="connsiteX178" fmla="*/ 1652155 w 3885467"/>
              <a:gd name="connsiteY178" fmla="*/ 2433378 h 2659289"/>
              <a:gd name="connsiteX179" fmla="*/ 1641397 w 3885467"/>
              <a:gd name="connsiteY179" fmla="*/ 2465651 h 2659289"/>
              <a:gd name="connsiteX180" fmla="*/ 1662912 w 3885467"/>
              <a:gd name="connsiteY180" fmla="*/ 2471030 h 2659289"/>
              <a:gd name="connsiteX181" fmla="*/ 1684428 w 3885467"/>
              <a:gd name="connsiteY181" fmla="*/ 2465651 h 2659289"/>
              <a:gd name="connsiteX182" fmla="*/ 1727458 w 3885467"/>
              <a:gd name="connsiteY182" fmla="*/ 2449515 h 2659289"/>
              <a:gd name="connsiteX183" fmla="*/ 1770489 w 3885467"/>
              <a:gd name="connsiteY183" fmla="*/ 2444136 h 2659289"/>
              <a:gd name="connsiteX184" fmla="*/ 1808141 w 3885467"/>
              <a:gd name="connsiteY184" fmla="*/ 2427999 h 2659289"/>
              <a:gd name="connsiteX185" fmla="*/ 1824277 w 3885467"/>
              <a:gd name="connsiteY185" fmla="*/ 2406484 h 2659289"/>
              <a:gd name="connsiteX186" fmla="*/ 1856550 w 3885467"/>
              <a:gd name="connsiteY186" fmla="*/ 2390348 h 2659289"/>
              <a:gd name="connsiteX187" fmla="*/ 1867308 w 3885467"/>
              <a:gd name="connsiteY187" fmla="*/ 2411863 h 2659289"/>
              <a:gd name="connsiteX188" fmla="*/ 1872686 w 3885467"/>
              <a:gd name="connsiteY188" fmla="*/ 2503303 h 2659289"/>
              <a:gd name="connsiteX189" fmla="*/ 1926475 w 3885467"/>
              <a:gd name="connsiteY189" fmla="*/ 2519439 h 2659289"/>
              <a:gd name="connsiteX190" fmla="*/ 2017915 w 3885467"/>
              <a:gd name="connsiteY190" fmla="*/ 2524818 h 2659289"/>
              <a:gd name="connsiteX191" fmla="*/ 2044809 w 3885467"/>
              <a:gd name="connsiteY191" fmla="*/ 2519439 h 2659289"/>
              <a:gd name="connsiteX192" fmla="*/ 2050188 w 3885467"/>
              <a:gd name="connsiteY192" fmla="*/ 2497924 h 2659289"/>
              <a:gd name="connsiteX193" fmla="*/ 2066324 w 3885467"/>
              <a:gd name="connsiteY193" fmla="*/ 2487166 h 2659289"/>
              <a:gd name="connsiteX194" fmla="*/ 2077082 w 3885467"/>
              <a:gd name="connsiteY194" fmla="*/ 2438757 h 2659289"/>
              <a:gd name="connsiteX195" fmla="*/ 2103976 w 3885467"/>
              <a:gd name="connsiteY195" fmla="*/ 2401105 h 2659289"/>
              <a:gd name="connsiteX196" fmla="*/ 2120112 w 3885467"/>
              <a:gd name="connsiteY196" fmla="*/ 2363453 h 2659289"/>
              <a:gd name="connsiteX197" fmla="*/ 2130870 w 3885467"/>
              <a:gd name="connsiteY197" fmla="*/ 2347317 h 2659289"/>
              <a:gd name="connsiteX198" fmla="*/ 2163143 w 3885467"/>
              <a:gd name="connsiteY198" fmla="*/ 2336559 h 2659289"/>
              <a:gd name="connsiteX199" fmla="*/ 2211552 w 3885467"/>
              <a:gd name="connsiteY199" fmla="*/ 2309665 h 2659289"/>
              <a:gd name="connsiteX200" fmla="*/ 2238446 w 3885467"/>
              <a:gd name="connsiteY200" fmla="*/ 2277392 h 2659289"/>
              <a:gd name="connsiteX201" fmla="*/ 2243825 w 3885467"/>
              <a:gd name="connsiteY201" fmla="*/ 2261256 h 2659289"/>
              <a:gd name="connsiteX202" fmla="*/ 2259962 w 3885467"/>
              <a:gd name="connsiteY202" fmla="*/ 2255877 h 2659289"/>
              <a:gd name="connsiteX203" fmla="*/ 2286856 w 3885467"/>
              <a:gd name="connsiteY203" fmla="*/ 2245119 h 2659289"/>
              <a:gd name="connsiteX204" fmla="*/ 2302992 w 3885467"/>
              <a:gd name="connsiteY204" fmla="*/ 2239740 h 2659289"/>
              <a:gd name="connsiteX205" fmla="*/ 2329886 w 3885467"/>
              <a:gd name="connsiteY205" fmla="*/ 2228983 h 2659289"/>
              <a:gd name="connsiteX206" fmla="*/ 2415948 w 3885467"/>
              <a:gd name="connsiteY206" fmla="*/ 2239740 h 2659289"/>
              <a:gd name="connsiteX207" fmla="*/ 2448221 w 3885467"/>
              <a:gd name="connsiteY207" fmla="*/ 2261256 h 2659289"/>
              <a:gd name="connsiteX208" fmla="*/ 2464357 w 3885467"/>
              <a:gd name="connsiteY208" fmla="*/ 2272013 h 2659289"/>
              <a:gd name="connsiteX209" fmla="*/ 2502009 w 3885467"/>
              <a:gd name="connsiteY209" fmla="*/ 2298908 h 2659289"/>
              <a:gd name="connsiteX210" fmla="*/ 2518145 w 3885467"/>
              <a:gd name="connsiteY210" fmla="*/ 2304286 h 2659289"/>
              <a:gd name="connsiteX211" fmla="*/ 2534282 w 3885467"/>
              <a:gd name="connsiteY211" fmla="*/ 2309665 h 2659289"/>
              <a:gd name="connsiteX212" fmla="*/ 2561176 w 3885467"/>
              <a:gd name="connsiteY212" fmla="*/ 2401105 h 2659289"/>
              <a:gd name="connsiteX213" fmla="*/ 2593449 w 3885467"/>
              <a:gd name="connsiteY213" fmla="*/ 2427999 h 2659289"/>
              <a:gd name="connsiteX214" fmla="*/ 2625722 w 3885467"/>
              <a:gd name="connsiteY214" fmla="*/ 2444136 h 2659289"/>
              <a:gd name="connsiteX215" fmla="*/ 2647237 w 3885467"/>
              <a:gd name="connsiteY215" fmla="*/ 2492545 h 2659289"/>
              <a:gd name="connsiteX216" fmla="*/ 2652616 w 3885467"/>
              <a:gd name="connsiteY216" fmla="*/ 2514060 h 2659289"/>
              <a:gd name="connsiteX217" fmla="*/ 2668752 w 3885467"/>
              <a:gd name="connsiteY217" fmla="*/ 2519439 h 2659289"/>
              <a:gd name="connsiteX218" fmla="*/ 2722541 w 3885467"/>
              <a:gd name="connsiteY218" fmla="*/ 2530197 h 2659289"/>
              <a:gd name="connsiteX219" fmla="*/ 2738677 w 3885467"/>
              <a:gd name="connsiteY219" fmla="*/ 2562470 h 2659289"/>
              <a:gd name="connsiteX220" fmla="*/ 2744056 w 3885467"/>
              <a:gd name="connsiteY220" fmla="*/ 2589364 h 2659289"/>
              <a:gd name="connsiteX221" fmla="*/ 2776329 w 3885467"/>
              <a:gd name="connsiteY221" fmla="*/ 2610879 h 2659289"/>
              <a:gd name="connsiteX222" fmla="*/ 2862390 w 3885467"/>
              <a:gd name="connsiteY222" fmla="*/ 2605500 h 2659289"/>
              <a:gd name="connsiteX223" fmla="*/ 2883905 w 3885467"/>
              <a:gd name="connsiteY223" fmla="*/ 2594743 h 2659289"/>
              <a:gd name="connsiteX224" fmla="*/ 2959209 w 3885467"/>
              <a:gd name="connsiteY224" fmla="*/ 2600122 h 2659289"/>
              <a:gd name="connsiteX225" fmla="*/ 2969966 w 3885467"/>
              <a:gd name="connsiteY225" fmla="*/ 2616258 h 2659289"/>
              <a:gd name="connsiteX226" fmla="*/ 2980724 w 3885467"/>
              <a:gd name="connsiteY226" fmla="*/ 2637773 h 2659289"/>
              <a:gd name="connsiteX227" fmla="*/ 3007618 w 3885467"/>
              <a:gd name="connsiteY227" fmla="*/ 2648531 h 2659289"/>
              <a:gd name="connsiteX228" fmla="*/ 3023755 w 3885467"/>
              <a:gd name="connsiteY228" fmla="*/ 2659289 h 2659289"/>
              <a:gd name="connsiteX229" fmla="*/ 3104437 w 3885467"/>
              <a:gd name="connsiteY229" fmla="*/ 2653910 h 2659289"/>
              <a:gd name="connsiteX230" fmla="*/ 3115195 w 3885467"/>
              <a:gd name="connsiteY230" fmla="*/ 2627016 h 2659289"/>
              <a:gd name="connsiteX231" fmla="*/ 3131331 w 3885467"/>
              <a:gd name="connsiteY231" fmla="*/ 2616258 h 2659289"/>
              <a:gd name="connsiteX232" fmla="*/ 3147468 w 3885467"/>
              <a:gd name="connsiteY232" fmla="*/ 2562470 h 2659289"/>
              <a:gd name="connsiteX233" fmla="*/ 3152846 w 3885467"/>
              <a:gd name="connsiteY233" fmla="*/ 2540955 h 2659289"/>
              <a:gd name="connsiteX234" fmla="*/ 3168983 w 3885467"/>
              <a:gd name="connsiteY234" fmla="*/ 2524818 h 2659289"/>
              <a:gd name="connsiteX235" fmla="*/ 3179741 w 3885467"/>
              <a:gd name="connsiteY235" fmla="*/ 2508682 h 2659289"/>
              <a:gd name="connsiteX236" fmla="*/ 3195877 w 3885467"/>
              <a:gd name="connsiteY236" fmla="*/ 2471030 h 2659289"/>
              <a:gd name="connsiteX237" fmla="*/ 3217392 w 3885467"/>
              <a:gd name="connsiteY237" fmla="*/ 2454893 h 2659289"/>
              <a:gd name="connsiteX238" fmla="*/ 3222771 w 3885467"/>
              <a:gd name="connsiteY238" fmla="*/ 2427999 h 2659289"/>
              <a:gd name="connsiteX239" fmla="*/ 3228150 w 3885467"/>
              <a:gd name="connsiteY239" fmla="*/ 2390348 h 2659289"/>
              <a:gd name="connsiteX240" fmla="*/ 3238908 w 3885467"/>
              <a:gd name="connsiteY240" fmla="*/ 2374211 h 2659289"/>
              <a:gd name="connsiteX241" fmla="*/ 3249665 w 3885467"/>
              <a:gd name="connsiteY241" fmla="*/ 2331180 h 2659289"/>
              <a:gd name="connsiteX242" fmla="*/ 3260423 w 3885467"/>
              <a:gd name="connsiteY242" fmla="*/ 2315044 h 2659289"/>
              <a:gd name="connsiteX243" fmla="*/ 3276559 w 3885467"/>
              <a:gd name="connsiteY243" fmla="*/ 2277392 h 2659289"/>
              <a:gd name="connsiteX244" fmla="*/ 3281938 w 3885467"/>
              <a:gd name="connsiteY244" fmla="*/ 2261256 h 2659289"/>
              <a:gd name="connsiteX245" fmla="*/ 3287317 w 3885467"/>
              <a:gd name="connsiteY245" fmla="*/ 2239740 h 2659289"/>
              <a:gd name="connsiteX246" fmla="*/ 3303453 w 3885467"/>
              <a:gd name="connsiteY246" fmla="*/ 2228983 h 2659289"/>
              <a:gd name="connsiteX247" fmla="*/ 3314211 w 3885467"/>
              <a:gd name="connsiteY247" fmla="*/ 2212846 h 2659289"/>
              <a:gd name="connsiteX248" fmla="*/ 3330348 w 3885467"/>
              <a:gd name="connsiteY248" fmla="*/ 2185952 h 2659289"/>
              <a:gd name="connsiteX249" fmla="*/ 3351863 w 3885467"/>
              <a:gd name="connsiteY249" fmla="*/ 2175195 h 2659289"/>
              <a:gd name="connsiteX250" fmla="*/ 3367999 w 3885467"/>
              <a:gd name="connsiteY250" fmla="*/ 2153679 h 2659289"/>
              <a:gd name="connsiteX251" fmla="*/ 3389515 w 3885467"/>
              <a:gd name="connsiteY251" fmla="*/ 2137543 h 2659289"/>
              <a:gd name="connsiteX252" fmla="*/ 3411030 w 3885467"/>
              <a:gd name="connsiteY252" fmla="*/ 2078376 h 2659289"/>
              <a:gd name="connsiteX253" fmla="*/ 3432545 w 3885467"/>
              <a:gd name="connsiteY253" fmla="*/ 2062239 h 2659289"/>
              <a:gd name="connsiteX254" fmla="*/ 3443303 w 3885467"/>
              <a:gd name="connsiteY254" fmla="*/ 2024588 h 2659289"/>
              <a:gd name="connsiteX255" fmla="*/ 3437924 w 3885467"/>
              <a:gd name="connsiteY255" fmla="*/ 1960042 h 2659289"/>
              <a:gd name="connsiteX256" fmla="*/ 3427166 w 3885467"/>
              <a:gd name="connsiteY256" fmla="*/ 1938526 h 2659289"/>
              <a:gd name="connsiteX257" fmla="*/ 3389515 w 3885467"/>
              <a:gd name="connsiteY257" fmla="*/ 1917011 h 2659289"/>
              <a:gd name="connsiteX258" fmla="*/ 3394893 w 3885467"/>
              <a:gd name="connsiteY258" fmla="*/ 1879359 h 2659289"/>
              <a:gd name="connsiteX259" fmla="*/ 3411030 w 3885467"/>
              <a:gd name="connsiteY259" fmla="*/ 1863223 h 2659289"/>
              <a:gd name="connsiteX260" fmla="*/ 3421788 w 3885467"/>
              <a:gd name="connsiteY260" fmla="*/ 1847086 h 2659289"/>
              <a:gd name="connsiteX261" fmla="*/ 3454061 w 3885467"/>
              <a:gd name="connsiteY261" fmla="*/ 1836329 h 2659289"/>
              <a:gd name="connsiteX262" fmla="*/ 3491712 w 3885467"/>
              <a:gd name="connsiteY262" fmla="*/ 1825571 h 2659289"/>
              <a:gd name="connsiteX263" fmla="*/ 3497091 w 3885467"/>
              <a:gd name="connsiteY263" fmla="*/ 1809435 h 2659289"/>
              <a:gd name="connsiteX264" fmla="*/ 3518606 w 3885467"/>
              <a:gd name="connsiteY264" fmla="*/ 1804056 h 2659289"/>
              <a:gd name="connsiteX265" fmla="*/ 3550879 w 3885467"/>
              <a:gd name="connsiteY265" fmla="*/ 1793298 h 2659289"/>
              <a:gd name="connsiteX266" fmla="*/ 3567016 w 3885467"/>
              <a:gd name="connsiteY266" fmla="*/ 1787919 h 2659289"/>
              <a:gd name="connsiteX267" fmla="*/ 3583152 w 3885467"/>
              <a:gd name="connsiteY267" fmla="*/ 1777162 h 2659289"/>
              <a:gd name="connsiteX268" fmla="*/ 3588531 w 3885467"/>
              <a:gd name="connsiteY268" fmla="*/ 1664206 h 2659289"/>
              <a:gd name="connsiteX269" fmla="*/ 3610046 w 3885467"/>
              <a:gd name="connsiteY269" fmla="*/ 1653449 h 2659289"/>
              <a:gd name="connsiteX270" fmla="*/ 3636941 w 3885467"/>
              <a:gd name="connsiteY270" fmla="*/ 1626555 h 2659289"/>
              <a:gd name="connsiteX271" fmla="*/ 3658456 w 3885467"/>
              <a:gd name="connsiteY271" fmla="*/ 1621176 h 2659289"/>
              <a:gd name="connsiteX272" fmla="*/ 3674592 w 3885467"/>
              <a:gd name="connsiteY272" fmla="*/ 1615797 h 2659289"/>
              <a:gd name="connsiteX273" fmla="*/ 3744517 w 3885467"/>
              <a:gd name="connsiteY273" fmla="*/ 1605039 h 2659289"/>
              <a:gd name="connsiteX274" fmla="*/ 3755275 w 3885467"/>
              <a:gd name="connsiteY274" fmla="*/ 1588903 h 2659289"/>
              <a:gd name="connsiteX275" fmla="*/ 3787548 w 3885467"/>
              <a:gd name="connsiteY275" fmla="*/ 1567388 h 2659289"/>
              <a:gd name="connsiteX276" fmla="*/ 3792926 w 3885467"/>
              <a:gd name="connsiteY276" fmla="*/ 1545872 h 2659289"/>
              <a:gd name="connsiteX277" fmla="*/ 3798305 w 3885467"/>
              <a:gd name="connsiteY277" fmla="*/ 1486705 h 2659289"/>
              <a:gd name="connsiteX278" fmla="*/ 3814442 w 3885467"/>
              <a:gd name="connsiteY278" fmla="*/ 1465190 h 2659289"/>
              <a:gd name="connsiteX279" fmla="*/ 3878988 w 3885467"/>
              <a:gd name="connsiteY279" fmla="*/ 1438296 h 2659289"/>
              <a:gd name="connsiteX280" fmla="*/ 3878988 w 3885467"/>
              <a:gd name="connsiteY280" fmla="*/ 1271552 h 2659289"/>
              <a:gd name="connsiteX281" fmla="*/ 3846715 w 3885467"/>
              <a:gd name="connsiteY281" fmla="*/ 1239279 h 2659289"/>
              <a:gd name="connsiteX282" fmla="*/ 3825199 w 3885467"/>
              <a:gd name="connsiteY282" fmla="*/ 1233900 h 2659289"/>
              <a:gd name="connsiteX283" fmla="*/ 3809063 w 3885467"/>
              <a:gd name="connsiteY283" fmla="*/ 1217764 h 2659289"/>
              <a:gd name="connsiteX284" fmla="*/ 3792926 w 3885467"/>
              <a:gd name="connsiteY284" fmla="*/ 1212385 h 2659289"/>
              <a:gd name="connsiteX285" fmla="*/ 3782169 w 3885467"/>
              <a:gd name="connsiteY285" fmla="*/ 1190870 h 2659289"/>
              <a:gd name="connsiteX286" fmla="*/ 3776790 w 3885467"/>
              <a:gd name="connsiteY286" fmla="*/ 1142460 h 2659289"/>
              <a:gd name="connsiteX287" fmla="*/ 3749896 w 3885467"/>
              <a:gd name="connsiteY287" fmla="*/ 1147839 h 2659289"/>
              <a:gd name="connsiteX288" fmla="*/ 3739138 w 3885467"/>
              <a:gd name="connsiteY288" fmla="*/ 1163976 h 2659289"/>
              <a:gd name="connsiteX289" fmla="*/ 3723002 w 3885467"/>
              <a:gd name="connsiteY289" fmla="*/ 1180112 h 2659289"/>
              <a:gd name="connsiteX290" fmla="*/ 3685350 w 3885467"/>
              <a:gd name="connsiteY290" fmla="*/ 1223143 h 2659289"/>
              <a:gd name="connsiteX291" fmla="*/ 3647698 w 3885467"/>
              <a:gd name="connsiteY291" fmla="*/ 1260795 h 2659289"/>
              <a:gd name="connsiteX292" fmla="*/ 3556258 w 3885467"/>
              <a:gd name="connsiteY292" fmla="*/ 1266173 h 2659289"/>
              <a:gd name="connsiteX293" fmla="*/ 3540122 w 3885467"/>
              <a:gd name="connsiteY293" fmla="*/ 1271552 h 2659289"/>
              <a:gd name="connsiteX294" fmla="*/ 3389515 w 3885467"/>
              <a:gd name="connsiteY294" fmla="*/ 1260795 h 2659289"/>
              <a:gd name="connsiteX295" fmla="*/ 3378757 w 3885467"/>
              <a:gd name="connsiteY295" fmla="*/ 1244658 h 2659289"/>
              <a:gd name="connsiteX296" fmla="*/ 3373378 w 3885467"/>
              <a:gd name="connsiteY296" fmla="*/ 1228522 h 2659289"/>
              <a:gd name="connsiteX297" fmla="*/ 3357242 w 3885467"/>
              <a:gd name="connsiteY297" fmla="*/ 1217764 h 2659289"/>
              <a:gd name="connsiteX298" fmla="*/ 3351863 w 3885467"/>
              <a:gd name="connsiteY298" fmla="*/ 1196249 h 2659289"/>
              <a:gd name="connsiteX299" fmla="*/ 3303453 w 3885467"/>
              <a:gd name="connsiteY299" fmla="*/ 1174733 h 2659289"/>
              <a:gd name="connsiteX300" fmla="*/ 3201256 w 3885467"/>
              <a:gd name="connsiteY300" fmla="*/ 1147839 h 2659289"/>
              <a:gd name="connsiteX301" fmla="*/ 3179741 w 3885467"/>
              <a:gd name="connsiteY301" fmla="*/ 1131703 h 2659289"/>
              <a:gd name="connsiteX302" fmla="*/ 3190498 w 3885467"/>
              <a:gd name="connsiteY302" fmla="*/ 1056399 h 2659289"/>
              <a:gd name="connsiteX303" fmla="*/ 3195877 w 3885467"/>
              <a:gd name="connsiteY303" fmla="*/ 1040263 h 2659289"/>
              <a:gd name="connsiteX304" fmla="*/ 3212013 w 3885467"/>
              <a:gd name="connsiteY304" fmla="*/ 959580 h 2659289"/>
              <a:gd name="connsiteX305" fmla="*/ 3217392 w 3885467"/>
              <a:gd name="connsiteY305" fmla="*/ 932686 h 2659289"/>
              <a:gd name="connsiteX306" fmla="*/ 3233529 w 3885467"/>
              <a:gd name="connsiteY306" fmla="*/ 916550 h 2659289"/>
              <a:gd name="connsiteX307" fmla="*/ 3255044 w 3885467"/>
              <a:gd name="connsiteY307" fmla="*/ 862762 h 2659289"/>
              <a:gd name="connsiteX308" fmla="*/ 3233529 w 3885467"/>
              <a:gd name="connsiteY308" fmla="*/ 868140 h 2659289"/>
              <a:gd name="connsiteX309" fmla="*/ 3222771 w 3885467"/>
              <a:gd name="connsiteY309" fmla="*/ 846625 h 2659289"/>
              <a:gd name="connsiteX310" fmla="*/ 3195877 w 3885467"/>
              <a:gd name="connsiteY310" fmla="*/ 830489 h 2659289"/>
              <a:gd name="connsiteX311" fmla="*/ 3217393 w 3885467"/>
              <a:gd name="connsiteY311" fmla="*/ 803595 h 2659289"/>
              <a:gd name="connsiteX312" fmla="*/ 3228150 w 3885467"/>
              <a:gd name="connsiteY312" fmla="*/ 841246 h 2659289"/>
              <a:gd name="connsiteX313" fmla="*/ 3228150 w 3885467"/>
              <a:gd name="connsiteY313" fmla="*/ 868141 h 2659289"/>
              <a:gd name="connsiteX314" fmla="*/ 3217392 w 3885467"/>
              <a:gd name="connsiteY314" fmla="*/ 916551 h 2659289"/>
              <a:gd name="connsiteX315" fmla="*/ 3228149 w 3885467"/>
              <a:gd name="connsiteY315" fmla="*/ 852004 h 2659289"/>
              <a:gd name="connsiteX316" fmla="*/ 3174361 w 3885467"/>
              <a:gd name="connsiteY316" fmla="*/ 862761 h 2659289"/>
              <a:gd name="connsiteX317" fmla="*/ 3244287 w 3885467"/>
              <a:gd name="connsiteY317" fmla="*/ 808974 h 2659289"/>
              <a:gd name="connsiteX318" fmla="*/ 3244287 w 3885467"/>
              <a:gd name="connsiteY318" fmla="*/ 825110 h 2659289"/>
              <a:gd name="connsiteX319" fmla="*/ 3206634 w 3885467"/>
              <a:gd name="connsiteY319" fmla="*/ 835867 h 2659289"/>
              <a:gd name="connsiteX320" fmla="*/ 3201255 w 3885467"/>
              <a:gd name="connsiteY320" fmla="*/ 819731 h 2659289"/>
              <a:gd name="connsiteX321" fmla="*/ 3174362 w 3885467"/>
              <a:gd name="connsiteY321" fmla="*/ 835867 h 2659289"/>
              <a:gd name="connsiteX322" fmla="*/ 3228151 w 3885467"/>
              <a:gd name="connsiteY322" fmla="*/ 819732 h 2659289"/>
              <a:gd name="connsiteX323" fmla="*/ 3195878 w 3885467"/>
              <a:gd name="connsiteY323" fmla="*/ 798216 h 2659289"/>
              <a:gd name="connsiteX324" fmla="*/ 3179741 w 3885467"/>
              <a:gd name="connsiteY324" fmla="*/ 895034 h 2659289"/>
              <a:gd name="connsiteX325" fmla="*/ 3212013 w 3885467"/>
              <a:gd name="connsiteY325" fmla="*/ 900414 h 2659289"/>
              <a:gd name="connsiteX326" fmla="*/ 3222771 w 3885467"/>
              <a:gd name="connsiteY326" fmla="*/ 895035 h 2659289"/>
              <a:gd name="connsiteX327" fmla="*/ 3120573 w 3885467"/>
              <a:gd name="connsiteY327" fmla="*/ 787458 h 2659289"/>
              <a:gd name="connsiteX328" fmla="*/ 3104437 w 3885467"/>
              <a:gd name="connsiteY328" fmla="*/ 776700 h 2659289"/>
              <a:gd name="connsiteX329" fmla="*/ 3093679 w 3885467"/>
              <a:gd name="connsiteY329" fmla="*/ 744428 h 2659289"/>
              <a:gd name="connsiteX330" fmla="*/ 3088301 w 3885467"/>
              <a:gd name="connsiteY330" fmla="*/ 722912 h 2659289"/>
              <a:gd name="connsiteX331" fmla="*/ 3072164 w 3885467"/>
              <a:gd name="connsiteY331" fmla="*/ 712155 h 2659289"/>
              <a:gd name="connsiteX332" fmla="*/ 3056028 w 3885467"/>
              <a:gd name="connsiteY332" fmla="*/ 696018 h 2659289"/>
              <a:gd name="connsiteX333" fmla="*/ 3045270 w 3885467"/>
              <a:gd name="connsiteY333" fmla="*/ 674503 h 2659289"/>
              <a:gd name="connsiteX334" fmla="*/ 3023755 w 3885467"/>
              <a:gd name="connsiteY334" fmla="*/ 669124 h 2659289"/>
              <a:gd name="connsiteX335" fmla="*/ 3007618 w 3885467"/>
              <a:gd name="connsiteY335" fmla="*/ 663745 h 2659289"/>
              <a:gd name="connsiteX336" fmla="*/ 2953830 w 3885467"/>
              <a:gd name="connsiteY336" fmla="*/ 669124 h 2659289"/>
              <a:gd name="connsiteX337" fmla="*/ 2937693 w 3885467"/>
              <a:gd name="connsiteY337" fmla="*/ 685260 h 2659289"/>
              <a:gd name="connsiteX338" fmla="*/ 2916178 w 3885467"/>
              <a:gd name="connsiteY338" fmla="*/ 701397 h 2659289"/>
              <a:gd name="connsiteX339" fmla="*/ 2900042 w 3885467"/>
              <a:gd name="connsiteY339" fmla="*/ 712155 h 2659289"/>
              <a:gd name="connsiteX340" fmla="*/ 2883905 w 3885467"/>
              <a:gd name="connsiteY340" fmla="*/ 728291 h 2659289"/>
              <a:gd name="connsiteX341" fmla="*/ 2851632 w 3885467"/>
              <a:gd name="connsiteY341" fmla="*/ 739049 h 2659289"/>
              <a:gd name="connsiteX342" fmla="*/ 2792465 w 3885467"/>
              <a:gd name="connsiteY342" fmla="*/ 749806 h 2659289"/>
              <a:gd name="connsiteX343" fmla="*/ 2744056 w 3885467"/>
              <a:gd name="connsiteY343" fmla="*/ 776700 h 2659289"/>
              <a:gd name="connsiteX344" fmla="*/ 2722541 w 3885467"/>
              <a:gd name="connsiteY344" fmla="*/ 782079 h 2659289"/>
              <a:gd name="connsiteX345" fmla="*/ 2701025 w 3885467"/>
              <a:gd name="connsiteY345" fmla="*/ 776700 h 2659289"/>
              <a:gd name="connsiteX346" fmla="*/ 2711783 w 3885467"/>
              <a:gd name="connsiteY346" fmla="*/ 744428 h 2659289"/>
              <a:gd name="connsiteX347" fmla="*/ 2744056 w 3885467"/>
              <a:gd name="connsiteY347" fmla="*/ 701397 h 2659289"/>
              <a:gd name="connsiteX348" fmla="*/ 2765571 w 3885467"/>
              <a:gd name="connsiteY348" fmla="*/ 674503 h 2659289"/>
              <a:gd name="connsiteX349" fmla="*/ 2792465 w 3885467"/>
              <a:gd name="connsiteY349" fmla="*/ 631472 h 2659289"/>
              <a:gd name="connsiteX350" fmla="*/ 2813981 w 3885467"/>
              <a:gd name="connsiteY350" fmla="*/ 615336 h 2659289"/>
              <a:gd name="connsiteX351" fmla="*/ 2840875 w 3885467"/>
              <a:gd name="connsiteY351" fmla="*/ 577684 h 2659289"/>
              <a:gd name="connsiteX352" fmla="*/ 2857011 w 3885467"/>
              <a:gd name="connsiteY352" fmla="*/ 534653 h 2659289"/>
              <a:gd name="connsiteX353" fmla="*/ 2862390 w 3885467"/>
              <a:gd name="connsiteY353" fmla="*/ 513138 h 2659289"/>
              <a:gd name="connsiteX354" fmla="*/ 2873148 w 3885467"/>
              <a:gd name="connsiteY354" fmla="*/ 491623 h 2659289"/>
              <a:gd name="connsiteX355" fmla="*/ 2878526 w 3885467"/>
              <a:gd name="connsiteY355" fmla="*/ 464729 h 2659289"/>
              <a:gd name="connsiteX356" fmla="*/ 2889284 w 3885467"/>
              <a:gd name="connsiteY356" fmla="*/ 448592 h 2659289"/>
              <a:gd name="connsiteX357" fmla="*/ 2921557 w 3885467"/>
              <a:gd name="connsiteY357" fmla="*/ 416319 h 2659289"/>
              <a:gd name="connsiteX358" fmla="*/ 2932315 w 3885467"/>
              <a:gd name="connsiteY358" fmla="*/ 319500 h 2659289"/>
              <a:gd name="connsiteX359" fmla="*/ 2943072 w 3885467"/>
              <a:gd name="connsiteY359" fmla="*/ 303364 h 2659289"/>
              <a:gd name="connsiteX360" fmla="*/ 2948451 w 3885467"/>
              <a:gd name="connsiteY360" fmla="*/ 276470 h 2659289"/>
              <a:gd name="connsiteX361" fmla="*/ 2969966 w 3885467"/>
              <a:gd name="connsiteY361" fmla="*/ 244197 h 2659289"/>
              <a:gd name="connsiteX362" fmla="*/ 2975345 w 3885467"/>
              <a:gd name="connsiteY362" fmla="*/ 228060 h 2659289"/>
              <a:gd name="connsiteX363" fmla="*/ 3007618 w 3885467"/>
              <a:gd name="connsiteY363" fmla="*/ 45180 h 2659289"/>
              <a:gd name="connsiteX364" fmla="*/ 3002239 w 3885467"/>
              <a:gd name="connsiteY364" fmla="*/ 23666 h 2659289"/>
              <a:gd name="connsiteX365" fmla="*/ 2996861 w 3885467"/>
              <a:gd name="connsiteY365" fmla="*/ 50559 h 2659289"/>
              <a:gd name="connsiteX366" fmla="*/ 2996860 w 3885467"/>
              <a:gd name="connsiteY366" fmla="*/ 2149 h 265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</a:cxnLst>
            <a:rect l="l" t="t" r="r" b="b"/>
            <a:pathLst>
              <a:path w="3885467" h="2659289">
                <a:moveTo>
                  <a:pt x="2986103" y="55938"/>
                </a:moveTo>
                <a:cubicBezTo>
                  <a:pt x="2977138" y="57731"/>
                  <a:pt x="2967769" y="58107"/>
                  <a:pt x="2959209" y="61317"/>
                </a:cubicBezTo>
                <a:cubicBezTo>
                  <a:pt x="2917008" y="77143"/>
                  <a:pt x="2967926" y="68345"/>
                  <a:pt x="2926936" y="77453"/>
                </a:cubicBezTo>
                <a:cubicBezTo>
                  <a:pt x="2916290" y="79819"/>
                  <a:pt x="2905357" y="80693"/>
                  <a:pt x="2894663" y="82832"/>
                </a:cubicBezTo>
                <a:cubicBezTo>
                  <a:pt x="2887414" y="84282"/>
                  <a:pt x="2880320" y="86418"/>
                  <a:pt x="2873148" y="88211"/>
                </a:cubicBezTo>
                <a:cubicBezTo>
                  <a:pt x="2862390" y="95383"/>
                  <a:pt x="2853141" y="105637"/>
                  <a:pt x="2840875" y="109726"/>
                </a:cubicBezTo>
                <a:lnTo>
                  <a:pt x="2808602" y="120484"/>
                </a:lnTo>
                <a:cubicBezTo>
                  <a:pt x="2755007" y="138349"/>
                  <a:pt x="2798120" y="125606"/>
                  <a:pt x="2674131" y="131242"/>
                </a:cubicBezTo>
                <a:cubicBezTo>
                  <a:pt x="2645444" y="129449"/>
                  <a:pt x="2616549" y="129747"/>
                  <a:pt x="2588070" y="125863"/>
                </a:cubicBezTo>
                <a:cubicBezTo>
                  <a:pt x="2576834" y="124331"/>
                  <a:pt x="2555797" y="115105"/>
                  <a:pt x="2555797" y="115105"/>
                </a:cubicBezTo>
                <a:cubicBezTo>
                  <a:pt x="2554004" y="109726"/>
                  <a:pt x="2554427" y="102978"/>
                  <a:pt x="2550418" y="98969"/>
                </a:cubicBezTo>
                <a:cubicBezTo>
                  <a:pt x="2539660" y="88211"/>
                  <a:pt x="2528903" y="95383"/>
                  <a:pt x="2518145" y="98969"/>
                </a:cubicBezTo>
                <a:cubicBezTo>
                  <a:pt x="2516352" y="104348"/>
                  <a:pt x="2516775" y="111096"/>
                  <a:pt x="2512766" y="115105"/>
                </a:cubicBezTo>
                <a:cubicBezTo>
                  <a:pt x="2510186" y="117685"/>
                  <a:pt x="2475311" y="125807"/>
                  <a:pt x="2475115" y="125863"/>
                </a:cubicBezTo>
                <a:cubicBezTo>
                  <a:pt x="2416710" y="142551"/>
                  <a:pt x="2524240" y="127808"/>
                  <a:pt x="2356781" y="136620"/>
                </a:cubicBezTo>
                <a:cubicBezTo>
                  <a:pt x="2354988" y="143792"/>
                  <a:pt x="2354314" y="151341"/>
                  <a:pt x="2351402" y="158136"/>
                </a:cubicBezTo>
                <a:cubicBezTo>
                  <a:pt x="2348855" y="164078"/>
                  <a:pt x="2343851" y="168659"/>
                  <a:pt x="2340644" y="174272"/>
                </a:cubicBezTo>
                <a:cubicBezTo>
                  <a:pt x="2336666" y="181234"/>
                  <a:pt x="2333864" y="188826"/>
                  <a:pt x="2329886" y="195788"/>
                </a:cubicBezTo>
                <a:cubicBezTo>
                  <a:pt x="2326679" y="201401"/>
                  <a:pt x="2324508" y="208338"/>
                  <a:pt x="2319129" y="211924"/>
                </a:cubicBezTo>
                <a:cubicBezTo>
                  <a:pt x="2312978" y="216025"/>
                  <a:pt x="2304785" y="215510"/>
                  <a:pt x="2297613" y="217303"/>
                </a:cubicBezTo>
                <a:cubicBezTo>
                  <a:pt x="2251832" y="247824"/>
                  <a:pt x="2278191" y="237390"/>
                  <a:pt x="2216931" y="244197"/>
                </a:cubicBezTo>
                <a:cubicBezTo>
                  <a:pt x="2203809" y="248571"/>
                  <a:pt x="2195083" y="249908"/>
                  <a:pt x="2184658" y="260333"/>
                </a:cubicBezTo>
                <a:cubicBezTo>
                  <a:pt x="2180087" y="264904"/>
                  <a:pt x="2179161" y="272712"/>
                  <a:pt x="2173901" y="276470"/>
                </a:cubicBezTo>
                <a:cubicBezTo>
                  <a:pt x="2166044" y="282082"/>
                  <a:pt x="2156080" y="283928"/>
                  <a:pt x="2147006" y="287228"/>
                </a:cubicBezTo>
                <a:cubicBezTo>
                  <a:pt x="2136349" y="291103"/>
                  <a:pt x="2125491" y="294399"/>
                  <a:pt x="2114733" y="297985"/>
                </a:cubicBezTo>
                <a:lnTo>
                  <a:pt x="2098597" y="303364"/>
                </a:lnTo>
                <a:cubicBezTo>
                  <a:pt x="2050439" y="298986"/>
                  <a:pt x="2044720" y="313945"/>
                  <a:pt x="2028672" y="281849"/>
                </a:cubicBezTo>
                <a:cubicBezTo>
                  <a:pt x="2026136" y="276778"/>
                  <a:pt x="2025086" y="271091"/>
                  <a:pt x="2023293" y="265712"/>
                </a:cubicBezTo>
                <a:cubicBezTo>
                  <a:pt x="2019707" y="272884"/>
                  <a:pt x="2016514" y="280266"/>
                  <a:pt x="2012536" y="287228"/>
                </a:cubicBezTo>
                <a:cubicBezTo>
                  <a:pt x="2009329" y="292841"/>
                  <a:pt x="2004669" y="297582"/>
                  <a:pt x="2001778" y="303364"/>
                </a:cubicBezTo>
                <a:cubicBezTo>
                  <a:pt x="1991969" y="322982"/>
                  <a:pt x="2000323" y="334813"/>
                  <a:pt x="1974884" y="351773"/>
                </a:cubicBezTo>
                <a:cubicBezTo>
                  <a:pt x="1964126" y="358945"/>
                  <a:pt x="1955526" y="372674"/>
                  <a:pt x="1942611" y="373289"/>
                </a:cubicBezTo>
                <a:lnTo>
                  <a:pt x="1829656" y="378668"/>
                </a:lnTo>
                <a:cubicBezTo>
                  <a:pt x="1811727" y="375082"/>
                  <a:pt x="1793684" y="372022"/>
                  <a:pt x="1775868" y="367910"/>
                </a:cubicBezTo>
                <a:cubicBezTo>
                  <a:pt x="1770343" y="366635"/>
                  <a:pt x="1764159" y="366073"/>
                  <a:pt x="1759731" y="362531"/>
                </a:cubicBezTo>
                <a:cubicBezTo>
                  <a:pt x="1754683" y="358493"/>
                  <a:pt x="1753544" y="350966"/>
                  <a:pt x="1748973" y="346395"/>
                </a:cubicBezTo>
                <a:cubicBezTo>
                  <a:pt x="1741369" y="338791"/>
                  <a:pt x="1719761" y="329099"/>
                  <a:pt x="1711322" y="324879"/>
                </a:cubicBezTo>
                <a:cubicBezTo>
                  <a:pt x="1704150" y="335637"/>
                  <a:pt x="1693894" y="344886"/>
                  <a:pt x="1689806" y="357152"/>
                </a:cubicBezTo>
                <a:cubicBezTo>
                  <a:pt x="1688013" y="362531"/>
                  <a:pt x="1689351" y="370476"/>
                  <a:pt x="1684428" y="373289"/>
                </a:cubicBezTo>
                <a:cubicBezTo>
                  <a:pt x="1674959" y="378700"/>
                  <a:pt x="1662819" y="376383"/>
                  <a:pt x="1652155" y="378668"/>
                </a:cubicBezTo>
                <a:cubicBezTo>
                  <a:pt x="1637698" y="381766"/>
                  <a:pt x="1623468" y="385839"/>
                  <a:pt x="1609124" y="389425"/>
                </a:cubicBezTo>
                <a:cubicBezTo>
                  <a:pt x="1601952" y="391218"/>
                  <a:pt x="1594965" y="394068"/>
                  <a:pt x="1587609" y="394804"/>
                </a:cubicBezTo>
                <a:cubicBezTo>
                  <a:pt x="1512338" y="402331"/>
                  <a:pt x="1551778" y="398687"/>
                  <a:pt x="1469275" y="405562"/>
                </a:cubicBezTo>
                <a:cubicBezTo>
                  <a:pt x="1455901" y="414477"/>
                  <a:pt x="1447218" y="421229"/>
                  <a:pt x="1431623" y="427077"/>
                </a:cubicBezTo>
                <a:cubicBezTo>
                  <a:pt x="1424701" y="429673"/>
                  <a:pt x="1417280" y="430663"/>
                  <a:pt x="1410108" y="432456"/>
                </a:cubicBezTo>
                <a:cubicBezTo>
                  <a:pt x="1388726" y="464527"/>
                  <a:pt x="1404126" y="436074"/>
                  <a:pt x="1393971" y="497002"/>
                </a:cubicBezTo>
                <a:cubicBezTo>
                  <a:pt x="1393039" y="502595"/>
                  <a:pt x="1393309" y="509993"/>
                  <a:pt x="1388592" y="513138"/>
                </a:cubicBezTo>
                <a:cubicBezTo>
                  <a:pt x="1380985" y="518209"/>
                  <a:pt x="1370567" y="516300"/>
                  <a:pt x="1361698" y="518517"/>
                </a:cubicBezTo>
                <a:cubicBezTo>
                  <a:pt x="1356198" y="519892"/>
                  <a:pt x="1350633" y="521361"/>
                  <a:pt x="1345562" y="523896"/>
                </a:cubicBezTo>
                <a:cubicBezTo>
                  <a:pt x="1339780" y="526787"/>
                  <a:pt x="1335724" y="533199"/>
                  <a:pt x="1329425" y="534653"/>
                </a:cubicBezTo>
                <a:cubicBezTo>
                  <a:pt x="1311868" y="538705"/>
                  <a:pt x="1293566" y="538239"/>
                  <a:pt x="1275637" y="540032"/>
                </a:cubicBezTo>
                <a:lnTo>
                  <a:pt x="1243364" y="529275"/>
                </a:lnTo>
                <a:lnTo>
                  <a:pt x="1227228" y="523896"/>
                </a:lnTo>
                <a:cubicBezTo>
                  <a:pt x="1223642" y="516724"/>
                  <a:pt x="1215152" y="510289"/>
                  <a:pt x="1216470" y="502380"/>
                </a:cubicBezTo>
                <a:cubicBezTo>
                  <a:pt x="1217533" y="496004"/>
                  <a:pt x="1238739" y="493667"/>
                  <a:pt x="1232606" y="491623"/>
                </a:cubicBezTo>
                <a:cubicBezTo>
                  <a:pt x="1222259" y="488175"/>
                  <a:pt x="1211091" y="495209"/>
                  <a:pt x="1200333" y="497002"/>
                </a:cubicBezTo>
                <a:cubicBezTo>
                  <a:pt x="1181507" y="509552"/>
                  <a:pt x="1171647" y="513137"/>
                  <a:pt x="1162682" y="540032"/>
                </a:cubicBezTo>
                <a:lnTo>
                  <a:pt x="1151924" y="572305"/>
                </a:lnTo>
                <a:cubicBezTo>
                  <a:pt x="1148338" y="609957"/>
                  <a:pt x="1146334" y="647793"/>
                  <a:pt x="1141166" y="685260"/>
                </a:cubicBezTo>
                <a:cubicBezTo>
                  <a:pt x="1139543" y="697027"/>
                  <a:pt x="1131054" y="728364"/>
                  <a:pt x="1125030" y="744428"/>
                </a:cubicBezTo>
                <a:cubicBezTo>
                  <a:pt x="1121640" y="753469"/>
                  <a:pt x="1120453" y="763905"/>
                  <a:pt x="1114272" y="771322"/>
                </a:cubicBezTo>
                <a:cubicBezTo>
                  <a:pt x="1110642" y="775677"/>
                  <a:pt x="1103515" y="774907"/>
                  <a:pt x="1098136" y="776700"/>
                </a:cubicBezTo>
                <a:cubicBezTo>
                  <a:pt x="1094550" y="782079"/>
                  <a:pt x="1092426" y="788798"/>
                  <a:pt x="1087378" y="792837"/>
                </a:cubicBezTo>
                <a:cubicBezTo>
                  <a:pt x="1082951" y="796379"/>
                  <a:pt x="1075251" y="794207"/>
                  <a:pt x="1071242" y="798216"/>
                </a:cubicBezTo>
                <a:cubicBezTo>
                  <a:pt x="1065572" y="803886"/>
                  <a:pt x="1064609" y="812855"/>
                  <a:pt x="1060484" y="819731"/>
                </a:cubicBezTo>
                <a:cubicBezTo>
                  <a:pt x="1053832" y="830818"/>
                  <a:pt x="1038969" y="852004"/>
                  <a:pt x="1038969" y="852004"/>
                </a:cubicBezTo>
                <a:cubicBezTo>
                  <a:pt x="1037176" y="859176"/>
                  <a:pt x="1033590" y="866127"/>
                  <a:pt x="1033590" y="873519"/>
                </a:cubicBezTo>
                <a:cubicBezTo>
                  <a:pt x="1033590" y="921461"/>
                  <a:pt x="1035784" y="925327"/>
                  <a:pt x="1044348" y="959580"/>
                </a:cubicBezTo>
                <a:cubicBezTo>
                  <a:pt x="1042555" y="995439"/>
                  <a:pt x="1043613" y="1031555"/>
                  <a:pt x="1038969" y="1067157"/>
                </a:cubicBezTo>
                <a:cubicBezTo>
                  <a:pt x="1038133" y="1073567"/>
                  <a:pt x="1033693" y="1079867"/>
                  <a:pt x="1028211" y="1083293"/>
                </a:cubicBezTo>
                <a:cubicBezTo>
                  <a:pt x="1018595" y="1089303"/>
                  <a:pt x="1006696" y="1090465"/>
                  <a:pt x="995938" y="1094051"/>
                </a:cubicBezTo>
                <a:cubicBezTo>
                  <a:pt x="974423" y="1092258"/>
                  <a:pt x="952151" y="1094603"/>
                  <a:pt x="931392" y="1088672"/>
                </a:cubicBezTo>
                <a:cubicBezTo>
                  <a:pt x="925176" y="1086896"/>
                  <a:pt x="922203" y="1078807"/>
                  <a:pt x="920635" y="1072536"/>
                </a:cubicBezTo>
                <a:cubicBezTo>
                  <a:pt x="916697" y="1056785"/>
                  <a:pt x="921286" y="1039201"/>
                  <a:pt x="915256" y="1024126"/>
                </a:cubicBezTo>
                <a:cubicBezTo>
                  <a:pt x="913150" y="1018862"/>
                  <a:pt x="904498" y="1020541"/>
                  <a:pt x="899119" y="1018748"/>
                </a:cubicBezTo>
                <a:cubicBezTo>
                  <a:pt x="893740" y="1015162"/>
                  <a:pt x="888765" y="1010881"/>
                  <a:pt x="882983" y="1007990"/>
                </a:cubicBezTo>
                <a:cubicBezTo>
                  <a:pt x="857910" y="995453"/>
                  <a:pt x="838085" y="1005226"/>
                  <a:pt x="807679" y="1007990"/>
                </a:cubicBezTo>
                <a:cubicBezTo>
                  <a:pt x="800507" y="1013369"/>
                  <a:pt x="793947" y="1019678"/>
                  <a:pt x="786164" y="1024126"/>
                </a:cubicBezTo>
                <a:cubicBezTo>
                  <a:pt x="766519" y="1035352"/>
                  <a:pt x="749638" y="1026956"/>
                  <a:pt x="726997" y="1024126"/>
                </a:cubicBezTo>
                <a:cubicBezTo>
                  <a:pt x="710541" y="974759"/>
                  <a:pt x="717367" y="1003136"/>
                  <a:pt x="710861" y="938065"/>
                </a:cubicBezTo>
                <a:cubicBezTo>
                  <a:pt x="694724" y="941651"/>
                  <a:pt x="677500" y="941983"/>
                  <a:pt x="662451" y="948823"/>
                </a:cubicBezTo>
                <a:cubicBezTo>
                  <a:pt x="656566" y="951498"/>
                  <a:pt x="653737" y="958826"/>
                  <a:pt x="651693" y="964959"/>
                </a:cubicBezTo>
                <a:cubicBezTo>
                  <a:pt x="646466" y="980641"/>
                  <a:pt x="647776" y="998320"/>
                  <a:pt x="640936" y="1013369"/>
                </a:cubicBezTo>
                <a:cubicBezTo>
                  <a:pt x="638261" y="1019254"/>
                  <a:pt x="630178" y="1020540"/>
                  <a:pt x="624799" y="1024126"/>
                </a:cubicBezTo>
                <a:cubicBezTo>
                  <a:pt x="583561" y="1022333"/>
                  <a:pt x="542241" y="1021914"/>
                  <a:pt x="501086" y="1018748"/>
                </a:cubicBezTo>
                <a:cubicBezTo>
                  <a:pt x="495433" y="1018313"/>
                  <a:pt x="490618" y="1013525"/>
                  <a:pt x="484950" y="1013369"/>
                </a:cubicBezTo>
                <a:lnTo>
                  <a:pt x="447298" y="1045642"/>
                </a:lnTo>
                <a:cubicBezTo>
                  <a:pt x="449468" y="1045160"/>
                  <a:pt x="468814" y="1043849"/>
                  <a:pt x="474193" y="1051021"/>
                </a:cubicBezTo>
                <a:cubicBezTo>
                  <a:pt x="479572" y="1058193"/>
                  <a:pt x="409646" y="1085086"/>
                  <a:pt x="479571" y="1088672"/>
                </a:cubicBezTo>
                <a:cubicBezTo>
                  <a:pt x="493915" y="1068950"/>
                  <a:pt x="526188" y="1034884"/>
                  <a:pt x="522602" y="1029505"/>
                </a:cubicBezTo>
                <a:cubicBezTo>
                  <a:pt x="519016" y="1024126"/>
                  <a:pt x="484950" y="1044745"/>
                  <a:pt x="458056" y="1056399"/>
                </a:cubicBezTo>
                <a:cubicBezTo>
                  <a:pt x="431162" y="1068053"/>
                  <a:pt x="336136" y="1097638"/>
                  <a:pt x="361237" y="1099431"/>
                </a:cubicBezTo>
                <a:cubicBezTo>
                  <a:pt x="366616" y="1101224"/>
                  <a:pt x="429369" y="1060882"/>
                  <a:pt x="447298" y="1061778"/>
                </a:cubicBezTo>
                <a:cubicBezTo>
                  <a:pt x="465227" y="1062674"/>
                  <a:pt x="477778" y="1103016"/>
                  <a:pt x="468813" y="1104809"/>
                </a:cubicBezTo>
                <a:cubicBezTo>
                  <a:pt x="459848" y="1106602"/>
                  <a:pt x="415922" y="1075225"/>
                  <a:pt x="393510" y="1072536"/>
                </a:cubicBezTo>
                <a:cubicBezTo>
                  <a:pt x="371098" y="1069847"/>
                  <a:pt x="363124" y="1086169"/>
                  <a:pt x="334343" y="1088672"/>
                </a:cubicBezTo>
                <a:cubicBezTo>
                  <a:pt x="305708" y="1091162"/>
                  <a:pt x="276969" y="1092258"/>
                  <a:pt x="248282" y="1094051"/>
                </a:cubicBezTo>
                <a:lnTo>
                  <a:pt x="216009" y="1104809"/>
                </a:lnTo>
                <a:cubicBezTo>
                  <a:pt x="210630" y="1106602"/>
                  <a:pt x="204943" y="1107652"/>
                  <a:pt x="199872" y="1110188"/>
                </a:cubicBezTo>
                <a:cubicBezTo>
                  <a:pt x="181130" y="1119559"/>
                  <a:pt x="172063" y="1124836"/>
                  <a:pt x="151463" y="1131703"/>
                </a:cubicBezTo>
                <a:cubicBezTo>
                  <a:pt x="144450" y="1134041"/>
                  <a:pt x="137029" y="1134958"/>
                  <a:pt x="129948" y="1137082"/>
                </a:cubicBezTo>
                <a:cubicBezTo>
                  <a:pt x="129930" y="1137087"/>
                  <a:pt x="89615" y="1150526"/>
                  <a:pt x="81538" y="1153218"/>
                </a:cubicBezTo>
                <a:cubicBezTo>
                  <a:pt x="76159" y="1155011"/>
                  <a:pt x="70902" y="1157222"/>
                  <a:pt x="65402" y="1158597"/>
                </a:cubicBezTo>
                <a:lnTo>
                  <a:pt x="43886" y="1163976"/>
                </a:lnTo>
                <a:cubicBezTo>
                  <a:pt x="-42019" y="1221244"/>
                  <a:pt x="22884" y="1171422"/>
                  <a:pt x="33129" y="1427538"/>
                </a:cubicBezTo>
                <a:cubicBezTo>
                  <a:pt x="33603" y="1439383"/>
                  <a:pt x="43286" y="1450842"/>
                  <a:pt x="49265" y="1459811"/>
                </a:cubicBezTo>
                <a:cubicBezTo>
                  <a:pt x="56508" y="1503269"/>
                  <a:pt x="51195" y="1481738"/>
                  <a:pt x="65402" y="1524357"/>
                </a:cubicBezTo>
                <a:lnTo>
                  <a:pt x="65402" y="1524357"/>
                </a:lnTo>
                <a:cubicBezTo>
                  <a:pt x="67195" y="1533322"/>
                  <a:pt x="69146" y="1542256"/>
                  <a:pt x="70781" y="1551251"/>
                </a:cubicBezTo>
                <a:cubicBezTo>
                  <a:pt x="72732" y="1561981"/>
                  <a:pt x="73025" y="1573078"/>
                  <a:pt x="76159" y="1583524"/>
                </a:cubicBezTo>
                <a:cubicBezTo>
                  <a:pt x="78463" y="1591204"/>
                  <a:pt x="83331" y="1597867"/>
                  <a:pt x="86917" y="1605039"/>
                </a:cubicBezTo>
                <a:cubicBezTo>
                  <a:pt x="88710" y="1674964"/>
                  <a:pt x="89120" y="1744938"/>
                  <a:pt x="92296" y="1814813"/>
                </a:cubicBezTo>
                <a:cubicBezTo>
                  <a:pt x="93182" y="1834315"/>
                  <a:pt x="98260" y="1841067"/>
                  <a:pt x="103053" y="1857844"/>
                </a:cubicBezTo>
                <a:cubicBezTo>
                  <a:pt x="105084" y="1864952"/>
                  <a:pt x="102417" y="1875062"/>
                  <a:pt x="108432" y="1879359"/>
                </a:cubicBezTo>
                <a:cubicBezTo>
                  <a:pt x="117307" y="1885698"/>
                  <a:pt x="129947" y="1882945"/>
                  <a:pt x="140705" y="1884738"/>
                </a:cubicBezTo>
                <a:cubicBezTo>
                  <a:pt x="149670" y="1888324"/>
                  <a:pt x="159123" y="1890873"/>
                  <a:pt x="167599" y="1895496"/>
                </a:cubicBezTo>
                <a:cubicBezTo>
                  <a:pt x="178949" y="1901687"/>
                  <a:pt x="187606" y="1912922"/>
                  <a:pt x="199872" y="1917011"/>
                </a:cubicBezTo>
                <a:lnTo>
                  <a:pt x="248282" y="1933148"/>
                </a:lnTo>
                <a:lnTo>
                  <a:pt x="264418" y="1938526"/>
                </a:lnTo>
                <a:cubicBezTo>
                  <a:pt x="269797" y="1940319"/>
                  <a:pt x="275054" y="1942530"/>
                  <a:pt x="280555" y="1943905"/>
                </a:cubicBezTo>
                <a:lnTo>
                  <a:pt x="302070" y="1949284"/>
                </a:lnTo>
                <a:cubicBezTo>
                  <a:pt x="305656" y="1954663"/>
                  <a:pt x="307780" y="1961382"/>
                  <a:pt x="312828" y="1965420"/>
                </a:cubicBezTo>
                <a:cubicBezTo>
                  <a:pt x="317255" y="1968962"/>
                  <a:pt x="323513" y="1969241"/>
                  <a:pt x="328964" y="1970799"/>
                </a:cubicBezTo>
                <a:cubicBezTo>
                  <a:pt x="376250" y="1984310"/>
                  <a:pt x="327919" y="1968658"/>
                  <a:pt x="366616" y="1981557"/>
                </a:cubicBezTo>
                <a:cubicBezTo>
                  <a:pt x="371995" y="1985143"/>
                  <a:pt x="378714" y="1987267"/>
                  <a:pt x="382752" y="1992315"/>
                </a:cubicBezTo>
                <a:cubicBezTo>
                  <a:pt x="417746" y="2036058"/>
                  <a:pt x="353549" y="1979248"/>
                  <a:pt x="398889" y="2024588"/>
                </a:cubicBezTo>
                <a:cubicBezTo>
                  <a:pt x="409315" y="2035014"/>
                  <a:pt x="418039" y="2036350"/>
                  <a:pt x="431162" y="2040724"/>
                </a:cubicBezTo>
                <a:cubicBezTo>
                  <a:pt x="436541" y="2044310"/>
                  <a:pt x="440921" y="2050419"/>
                  <a:pt x="447298" y="2051482"/>
                </a:cubicBezTo>
                <a:cubicBezTo>
                  <a:pt x="469474" y="2055178"/>
                  <a:pt x="474489" y="2020804"/>
                  <a:pt x="484950" y="2013830"/>
                </a:cubicBezTo>
                <a:cubicBezTo>
                  <a:pt x="505804" y="1999927"/>
                  <a:pt x="494953" y="2005116"/>
                  <a:pt x="517223" y="1997693"/>
                </a:cubicBezTo>
                <a:cubicBezTo>
                  <a:pt x="531566" y="2001279"/>
                  <a:pt x="548708" y="1999215"/>
                  <a:pt x="560253" y="2008451"/>
                </a:cubicBezTo>
                <a:cubicBezTo>
                  <a:pt x="569108" y="2015535"/>
                  <a:pt x="567425" y="2029966"/>
                  <a:pt x="571011" y="2040724"/>
                </a:cubicBezTo>
                <a:cubicBezTo>
                  <a:pt x="583390" y="2077860"/>
                  <a:pt x="568953" y="2033174"/>
                  <a:pt x="587148" y="2099891"/>
                </a:cubicBezTo>
                <a:cubicBezTo>
                  <a:pt x="588640" y="2105361"/>
                  <a:pt x="589381" y="2111310"/>
                  <a:pt x="592526" y="2116028"/>
                </a:cubicBezTo>
                <a:cubicBezTo>
                  <a:pt x="596745" y="2122357"/>
                  <a:pt x="603284" y="2126785"/>
                  <a:pt x="608663" y="2132164"/>
                </a:cubicBezTo>
                <a:cubicBezTo>
                  <a:pt x="610456" y="2137543"/>
                  <a:pt x="610500" y="2143873"/>
                  <a:pt x="614042" y="2148300"/>
                </a:cubicBezTo>
                <a:cubicBezTo>
                  <a:pt x="623329" y="2159909"/>
                  <a:pt x="638773" y="2161207"/>
                  <a:pt x="651693" y="2164437"/>
                </a:cubicBezTo>
                <a:cubicBezTo>
                  <a:pt x="657072" y="2168023"/>
                  <a:pt x="663259" y="2170624"/>
                  <a:pt x="667830" y="2175195"/>
                </a:cubicBezTo>
                <a:cubicBezTo>
                  <a:pt x="672401" y="2179766"/>
                  <a:pt x="673540" y="2187293"/>
                  <a:pt x="678588" y="2191331"/>
                </a:cubicBezTo>
                <a:cubicBezTo>
                  <a:pt x="683015" y="2194873"/>
                  <a:pt x="689345" y="2194917"/>
                  <a:pt x="694724" y="2196710"/>
                </a:cubicBezTo>
                <a:cubicBezTo>
                  <a:pt x="712859" y="2223911"/>
                  <a:pt x="695638" y="2205234"/>
                  <a:pt x="721618" y="2218225"/>
                </a:cubicBezTo>
                <a:cubicBezTo>
                  <a:pt x="727400" y="2221116"/>
                  <a:pt x="731679" y="2226774"/>
                  <a:pt x="737755" y="2228983"/>
                </a:cubicBezTo>
                <a:cubicBezTo>
                  <a:pt x="774061" y="2242185"/>
                  <a:pt x="800802" y="2241560"/>
                  <a:pt x="839952" y="2245119"/>
                </a:cubicBezTo>
                <a:cubicBezTo>
                  <a:pt x="847958" y="2269138"/>
                  <a:pt x="849223" y="2264913"/>
                  <a:pt x="839952" y="2298908"/>
                </a:cubicBezTo>
                <a:cubicBezTo>
                  <a:pt x="837842" y="2306644"/>
                  <a:pt x="834865" y="2314753"/>
                  <a:pt x="829195" y="2320423"/>
                </a:cubicBezTo>
                <a:cubicBezTo>
                  <a:pt x="825186" y="2324432"/>
                  <a:pt x="818437" y="2324009"/>
                  <a:pt x="813058" y="2325802"/>
                </a:cubicBezTo>
                <a:cubicBezTo>
                  <a:pt x="784376" y="2368826"/>
                  <a:pt x="822019" y="2316842"/>
                  <a:pt x="786164" y="2352696"/>
                </a:cubicBezTo>
                <a:cubicBezTo>
                  <a:pt x="750301" y="2388557"/>
                  <a:pt x="802303" y="2350899"/>
                  <a:pt x="759270" y="2379590"/>
                </a:cubicBezTo>
                <a:cubicBezTo>
                  <a:pt x="757477" y="2384969"/>
                  <a:pt x="756427" y="2390655"/>
                  <a:pt x="753891" y="2395726"/>
                </a:cubicBezTo>
                <a:cubicBezTo>
                  <a:pt x="751000" y="2401508"/>
                  <a:pt x="743427" y="2405405"/>
                  <a:pt x="743133" y="2411863"/>
                </a:cubicBezTo>
                <a:cubicBezTo>
                  <a:pt x="741584" y="2445941"/>
                  <a:pt x="737724" y="2481698"/>
                  <a:pt x="748512" y="2514060"/>
                </a:cubicBezTo>
                <a:cubicBezTo>
                  <a:pt x="752098" y="2524818"/>
                  <a:pt x="769479" y="2523948"/>
                  <a:pt x="780785" y="2524818"/>
                </a:cubicBezTo>
                <a:lnTo>
                  <a:pt x="850710" y="2530197"/>
                </a:lnTo>
                <a:cubicBezTo>
                  <a:pt x="856089" y="2533783"/>
                  <a:pt x="860547" y="2539501"/>
                  <a:pt x="866846" y="2540955"/>
                </a:cubicBezTo>
                <a:cubicBezTo>
                  <a:pt x="884404" y="2545007"/>
                  <a:pt x="902825" y="2543593"/>
                  <a:pt x="920635" y="2546333"/>
                </a:cubicBezTo>
                <a:cubicBezTo>
                  <a:pt x="926239" y="2547195"/>
                  <a:pt x="931392" y="2549919"/>
                  <a:pt x="936771" y="2551712"/>
                </a:cubicBezTo>
                <a:cubicBezTo>
                  <a:pt x="985541" y="2548664"/>
                  <a:pt x="1055105" y="2546334"/>
                  <a:pt x="1103515" y="2535576"/>
                </a:cubicBezTo>
                <a:cubicBezTo>
                  <a:pt x="1109826" y="2534174"/>
                  <a:pt x="1113869" y="2527709"/>
                  <a:pt x="1119651" y="2524818"/>
                </a:cubicBezTo>
                <a:cubicBezTo>
                  <a:pt x="1164197" y="2502544"/>
                  <a:pt x="1105673" y="2539515"/>
                  <a:pt x="1151924" y="2508682"/>
                </a:cubicBezTo>
                <a:cubicBezTo>
                  <a:pt x="1157303" y="2501510"/>
                  <a:pt x="1161722" y="2493505"/>
                  <a:pt x="1168061" y="2487166"/>
                </a:cubicBezTo>
                <a:cubicBezTo>
                  <a:pt x="1172632" y="2482595"/>
                  <a:pt x="1180440" y="2481669"/>
                  <a:pt x="1184197" y="2476409"/>
                </a:cubicBezTo>
                <a:cubicBezTo>
                  <a:pt x="1189809" y="2468552"/>
                  <a:pt x="1190637" y="2458151"/>
                  <a:pt x="1194955" y="2449515"/>
                </a:cubicBezTo>
                <a:cubicBezTo>
                  <a:pt x="1203920" y="2431584"/>
                  <a:pt x="1205711" y="2433379"/>
                  <a:pt x="1221849" y="2422620"/>
                </a:cubicBezTo>
                <a:cubicBezTo>
                  <a:pt x="1225435" y="2417241"/>
                  <a:pt x="1227741" y="2410741"/>
                  <a:pt x="1232606" y="2406484"/>
                </a:cubicBezTo>
                <a:cubicBezTo>
                  <a:pt x="1255369" y="2386566"/>
                  <a:pt x="1258853" y="2386978"/>
                  <a:pt x="1281016" y="2379590"/>
                </a:cubicBezTo>
                <a:cubicBezTo>
                  <a:pt x="1325839" y="2325802"/>
                  <a:pt x="1295360" y="2353592"/>
                  <a:pt x="1313289" y="2341938"/>
                </a:cubicBezTo>
                <a:cubicBezTo>
                  <a:pt x="1331218" y="2330284"/>
                  <a:pt x="1373352" y="2314147"/>
                  <a:pt x="1388592" y="2309665"/>
                </a:cubicBezTo>
                <a:cubicBezTo>
                  <a:pt x="1403832" y="2305183"/>
                  <a:pt x="1403833" y="2307872"/>
                  <a:pt x="1404729" y="2315044"/>
                </a:cubicBezTo>
                <a:cubicBezTo>
                  <a:pt x="1405625" y="2322216"/>
                  <a:pt x="1397557" y="2340145"/>
                  <a:pt x="1393971" y="2352696"/>
                </a:cubicBezTo>
                <a:cubicBezTo>
                  <a:pt x="1395764" y="2384969"/>
                  <a:pt x="1383155" y="2421542"/>
                  <a:pt x="1399350" y="2449515"/>
                </a:cubicBezTo>
                <a:cubicBezTo>
                  <a:pt x="1408378" y="2465109"/>
                  <a:pt x="1435581" y="2450841"/>
                  <a:pt x="1453138" y="2454893"/>
                </a:cubicBezTo>
                <a:cubicBezTo>
                  <a:pt x="1459437" y="2456347"/>
                  <a:pt x="1463038" y="2463950"/>
                  <a:pt x="1469275" y="2465651"/>
                </a:cubicBezTo>
                <a:cubicBezTo>
                  <a:pt x="1483221" y="2469454"/>
                  <a:pt x="1497962" y="2469237"/>
                  <a:pt x="1512305" y="2471030"/>
                </a:cubicBezTo>
                <a:cubicBezTo>
                  <a:pt x="1524856" y="2469237"/>
                  <a:pt x="1538372" y="2470800"/>
                  <a:pt x="1549957" y="2465651"/>
                </a:cubicBezTo>
                <a:cubicBezTo>
                  <a:pt x="1555864" y="2463026"/>
                  <a:pt x="1556577" y="2454481"/>
                  <a:pt x="1560715" y="2449515"/>
                </a:cubicBezTo>
                <a:cubicBezTo>
                  <a:pt x="1595227" y="2408100"/>
                  <a:pt x="1560899" y="2457304"/>
                  <a:pt x="1587609" y="2417242"/>
                </a:cubicBezTo>
                <a:cubicBezTo>
                  <a:pt x="1589402" y="2411863"/>
                  <a:pt x="1588979" y="2405114"/>
                  <a:pt x="1592988" y="2401105"/>
                </a:cubicBezTo>
                <a:cubicBezTo>
                  <a:pt x="1612807" y="2381286"/>
                  <a:pt x="1639372" y="2393111"/>
                  <a:pt x="1662912" y="2395726"/>
                </a:cubicBezTo>
                <a:cubicBezTo>
                  <a:pt x="1659326" y="2408277"/>
                  <a:pt x="1655994" y="2420902"/>
                  <a:pt x="1652155" y="2433378"/>
                </a:cubicBezTo>
                <a:cubicBezTo>
                  <a:pt x="1648820" y="2444216"/>
                  <a:pt x="1641397" y="2465651"/>
                  <a:pt x="1641397" y="2465651"/>
                </a:cubicBezTo>
                <a:cubicBezTo>
                  <a:pt x="1648569" y="2467444"/>
                  <a:pt x="1655520" y="2471030"/>
                  <a:pt x="1662912" y="2471030"/>
                </a:cubicBezTo>
                <a:cubicBezTo>
                  <a:pt x="1670305" y="2471030"/>
                  <a:pt x="1677415" y="2467989"/>
                  <a:pt x="1684428" y="2465651"/>
                </a:cubicBezTo>
                <a:cubicBezTo>
                  <a:pt x="1687670" y="2464570"/>
                  <a:pt x="1719141" y="2451027"/>
                  <a:pt x="1727458" y="2449515"/>
                </a:cubicBezTo>
                <a:cubicBezTo>
                  <a:pt x="1741680" y="2446929"/>
                  <a:pt x="1756145" y="2445929"/>
                  <a:pt x="1770489" y="2444136"/>
                </a:cubicBezTo>
                <a:cubicBezTo>
                  <a:pt x="1786948" y="2440021"/>
                  <a:pt x="1795759" y="2440381"/>
                  <a:pt x="1808141" y="2427999"/>
                </a:cubicBezTo>
                <a:cubicBezTo>
                  <a:pt x="1814480" y="2421660"/>
                  <a:pt x="1817938" y="2412823"/>
                  <a:pt x="1824277" y="2406484"/>
                </a:cubicBezTo>
                <a:cubicBezTo>
                  <a:pt x="1834706" y="2396055"/>
                  <a:pt x="1843424" y="2394723"/>
                  <a:pt x="1856550" y="2390348"/>
                </a:cubicBezTo>
                <a:cubicBezTo>
                  <a:pt x="1860136" y="2397520"/>
                  <a:pt x="1866174" y="2403925"/>
                  <a:pt x="1867308" y="2411863"/>
                </a:cubicBezTo>
                <a:cubicBezTo>
                  <a:pt x="1871626" y="2442089"/>
                  <a:pt x="1862131" y="2474653"/>
                  <a:pt x="1872686" y="2503303"/>
                </a:cubicBezTo>
                <a:cubicBezTo>
                  <a:pt x="1873310" y="2504997"/>
                  <a:pt x="1919164" y="2518743"/>
                  <a:pt x="1926475" y="2519439"/>
                </a:cubicBezTo>
                <a:cubicBezTo>
                  <a:pt x="1956870" y="2522334"/>
                  <a:pt x="1987435" y="2523025"/>
                  <a:pt x="2017915" y="2524818"/>
                </a:cubicBezTo>
                <a:cubicBezTo>
                  <a:pt x="2026880" y="2523025"/>
                  <a:pt x="2037786" y="2525292"/>
                  <a:pt x="2044809" y="2519439"/>
                </a:cubicBezTo>
                <a:cubicBezTo>
                  <a:pt x="2050488" y="2514707"/>
                  <a:pt x="2046087" y="2504075"/>
                  <a:pt x="2050188" y="2497924"/>
                </a:cubicBezTo>
                <a:cubicBezTo>
                  <a:pt x="2053774" y="2492545"/>
                  <a:pt x="2060945" y="2490752"/>
                  <a:pt x="2066324" y="2487166"/>
                </a:cubicBezTo>
                <a:cubicBezTo>
                  <a:pt x="2066975" y="2483259"/>
                  <a:pt x="2071196" y="2447586"/>
                  <a:pt x="2077082" y="2438757"/>
                </a:cubicBezTo>
                <a:cubicBezTo>
                  <a:pt x="2106598" y="2394482"/>
                  <a:pt x="2081688" y="2453107"/>
                  <a:pt x="2103976" y="2401105"/>
                </a:cubicBezTo>
                <a:cubicBezTo>
                  <a:pt x="2116906" y="2370936"/>
                  <a:pt x="2099726" y="2399129"/>
                  <a:pt x="2120112" y="2363453"/>
                </a:cubicBezTo>
                <a:cubicBezTo>
                  <a:pt x="2123319" y="2357840"/>
                  <a:pt x="2125388" y="2350743"/>
                  <a:pt x="2130870" y="2347317"/>
                </a:cubicBezTo>
                <a:cubicBezTo>
                  <a:pt x="2140486" y="2341307"/>
                  <a:pt x="2152385" y="2340145"/>
                  <a:pt x="2163143" y="2336559"/>
                </a:cubicBezTo>
                <a:cubicBezTo>
                  <a:pt x="2183434" y="2329795"/>
                  <a:pt x="2193057" y="2328159"/>
                  <a:pt x="2211552" y="2309665"/>
                </a:cubicBezTo>
                <a:cubicBezTo>
                  <a:pt x="2223452" y="2297766"/>
                  <a:pt x="2230956" y="2292373"/>
                  <a:pt x="2238446" y="2277392"/>
                </a:cubicBezTo>
                <a:cubicBezTo>
                  <a:pt x="2240981" y="2272321"/>
                  <a:pt x="2239816" y="2265265"/>
                  <a:pt x="2243825" y="2261256"/>
                </a:cubicBezTo>
                <a:cubicBezTo>
                  <a:pt x="2247834" y="2257247"/>
                  <a:pt x="2254653" y="2257868"/>
                  <a:pt x="2259962" y="2255877"/>
                </a:cubicBezTo>
                <a:cubicBezTo>
                  <a:pt x="2269003" y="2252487"/>
                  <a:pt x="2277816" y="2248509"/>
                  <a:pt x="2286856" y="2245119"/>
                </a:cubicBezTo>
                <a:cubicBezTo>
                  <a:pt x="2292165" y="2243128"/>
                  <a:pt x="2297683" y="2241731"/>
                  <a:pt x="2302992" y="2239740"/>
                </a:cubicBezTo>
                <a:cubicBezTo>
                  <a:pt x="2312032" y="2236350"/>
                  <a:pt x="2320921" y="2232569"/>
                  <a:pt x="2329886" y="2228983"/>
                </a:cubicBezTo>
                <a:cubicBezTo>
                  <a:pt x="2332099" y="2229153"/>
                  <a:pt x="2395427" y="2228340"/>
                  <a:pt x="2415948" y="2239740"/>
                </a:cubicBezTo>
                <a:cubicBezTo>
                  <a:pt x="2427250" y="2246019"/>
                  <a:pt x="2437463" y="2254084"/>
                  <a:pt x="2448221" y="2261256"/>
                </a:cubicBezTo>
                <a:lnTo>
                  <a:pt x="2464357" y="2272013"/>
                </a:lnTo>
                <a:cubicBezTo>
                  <a:pt x="2473322" y="2298907"/>
                  <a:pt x="2464357" y="2286358"/>
                  <a:pt x="2502009" y="2298908"/>
                </a:cubicBezTo>
                <a:lnTo>
                  <a:pt x="2518145" y="2304286"/>
                </a:lnTo>
                <a:lnTo>
                  <a:pt x="2534282" y="2309665"/>
                </a:lnTo>
                <a:cubicBezTo>
                  <a:pt x="2571350" y="2346736"/>
                  <a:pt x="2539330" y="2308259"/>
                  <a:pt x="2561176" y="2401105"/>
                </a:cubicBezTo>
                <a:cubicBezTo>
                  <a:pt x="2565442" y="2419236"/>
                  <a:pt x="2579718" y="2420153"/>
                  <a:pt x="2593449" y="2427999"/>
                </a:cubicBezTo>
                <a:cubicBezTo>
                  <a:pt x="2622649" y="2444684"/>
                  <a:pt x="2596132" y="2434273"/>
                  <a:pt x="2625722" y="2444136"/>
                </a:cubicBezTo>
                <a:cubicBezTo>
                  <a:pt x="2639850" y="2465328"/>
                  <a:pt x="2639556" y="2461821"/>
                  <a:pt x="2647237" y="2492545"/>
                </a:cubicBezTo>
                <a:cubicBezTo>
                  <a:pt x="2649030" y="2499717"/>
                  <a:pt x="2647998" y="2508287"/>
                  <a:pt x="2652616" y="2514060"/>
                </a:cubicBezTo>
                <a:cubicBezTo>
                  <a:pt x="2656158" y="2518487"/>
                  <a:pt x="2663301" y="2517881"/>
                  <a:pt x="2668752" y="2519439"/>
                </a:cubicBezTo>
                <a:cubicBezTo>
                  <a:pt x="2691218" y="2525858"/>
                  <a:pt x="2697184" y="2525971"/>
                  <a:pt x="2722541" y="2530197"/>
                </a:cubicBezTo>
                <a:cubicBezTo>
                  <a:pt x="2733058" y="2545973"/>
                  <a:pt x="2734223" y="2544654"/>
                  <a:pt x="2738677" y="2562470"/>
                </a:cubicBezTo>
                <a:cubicBezTo>
                  <a:pt x="2740894" y="2571339"/>
                  <a:pt x="2738443" y="2582148"/>
                  <a:pt x="2744056" y="2589364"/>
                </a:cubicBezTo>
                <a:cubicBezTo>
                  <a:pt x="2751994" y="2599570"/>
                  <a:pt x="2776329" y="2610879"/>
                  <a:pt x="2776329" y="2610879"/>
                </a:cubicBezTo>
                <a:cubicBezTo>
                  <a:pt x="2805016" y="2609086"/>
                  <a:pt x="2833965" y="2609764"/>
                  <a:pt x="2862390" y="2605500"/>
                </a:cubicBezTo>
                <a:cubicBezTo>
                  <a:pt x="2870319" y="2604311"/>
                  <a:pt x="2875899" y="2595188"/>
                  <a:pt x="2883905" y="2594743"/>
                </a:cubicBezTo>
                <a:cubicBezTo>
                  <a:pt x="2909032" y="2593347"/>
                  <a:pt x="2934108" y="2598329"/>
                  <a:pt x="2959209" y="2600122"/>
                </a:cubicBezTo>
                <a:cubicBezTo>
                  <a:pt x="2962795" y="2605501"/>
                  <a:pt x="2966759" y="2610645"/>
                  <a:pt x="2969966" y="2616258"/>
                </a:cubicBezTo>
                <a:cubicBezTo>
                  <a:pt x="2973944" y="2623220"/>
                  <a:pt x="2974636" y="2632555"/>
                  <a:pt x="2980724" y="2637773"/>
                </a:cubicBezTo>
                <a:cubicBezTo>
                  <a:pt x="2988055" y="2644057"/>
                  <a:pt x="2998982" y="2644213"/>
                  <a:pt x="3007618" y="2648531"/>
                </a:cubicBezTo>
                <a:cubicBezTo>
                  <a:pt x="3013400" y="2651422"/>
                  <a:pt x="3018376" y="2655703"/>
                  <a:pt x="3023755" y="2659289"/>
                </a:cubicBezTo>
                <a:lnTo>
                  <a:pt x="3104437" y="2653910"/>
                </a:lnTo>
                <a:cubicBezTo>
                  <a:pt x="3113542" y="2650697"/>
                  <a:pt x="3109583" y="2634873"/>
                  <a:pt x="3115195" y="2627016"/>
                </a:cubicBezTo>
                <a:cubicBezTo>
                  <a:pt x="3118952" y="2621756"/>
                  <a:pt x="3125952" y="2619844"/>
                  <a:pt x="3131331" y="2616258"/>
                </a:cubicBezTo>
                <a:cubicBezTo>
                  <a:pt x="3143856" y="2528586"/>
                  <a:pt x="3126500" y="2611397"/>
                  <a:pt x="3147468" y="2562470"/>
                </a:cubicBezTo>
                <a:cubicBezTo>
                  <a:pt x="3150380" y="2555675"/>
                  <a:pt x="3149178" y="2547373"/>
                  <a:pt x="3152846" y="2540955"/>
                </a:cubicBezTo>
                <a:cubicBezTo>
                  <a:pt x="3156620" y="2534350"/>
                  <a:pt x="3164113" y="2530662"/>
                  <a:pt x="3168983" y="2524818"/>
                </a:cubicBezTo>
                <a:cubicBezTo>
                  <a:pt x="3173122" y="2519852"/>
                  <a:pt x="3176155" y="2514061"/>
                  <a:pt x="3179741" y="2508682"/>
                </a:cubicBezTo>
                <a:cubicBezTo>
                  <a:pt x="3183383" y="2497754"/>
                  <a:pt x="3188623" y="2479493"/>
                  <a:pt x="3195877" y="2471030"/>
                </a:cubicBezTo>
                <a:cubicBezTo>
                  <a:pt x="3201711" y="2464223"/>
                  <a:pt x="3210220" y="2460272"/>
                  <a:pt x="3217392" y="2454893"/>
                </a:cubicBezTo>
                <a:cubicBezTo>
                  <a:pt x="3219185" y="2445928"/>
                  <a:pt x="3221268" y="2437017"/>
                  <a:pt x="3222771" y="2427999"/>
                </a:cubicBezTo>
                <a:cubicBezTo>
                  <a:pt x="3224855" y="2415494"/>
                  <a:pt x="3224507" y="2402491"/>
                  <a:pt x="3228150" y="2390348"/>
                </a:cubicBezTo>
                <a:cubicBezTo>
                  <a:pt x="3230008" y="2384156"/>
                  <a:pt x="3235322" y="2379590"/>
                  <a:pt x="3238908" y="2374211"/>
                </a:cubicBezTo>
                <a:cubicBezTo>
                  <a:pt x="3240954" y="2363980"/>
                  <a:pt x="3244151" y="2342207"/>
                  <a:pt x="3249665" y="2331180"/>
                </a:cubicBezTo>
                <a:cubicBezTo>
                  <a:pt x="3252556" y="2325398"/>
                  <a:pt x="3256837" y="2320423"/>
                  <a:pt x="3260423" y="2315044"/>
                </a:cubicBezTo>
                <a:cubicBezTo>
                  <a:pt x="3271617" y="2270269"/>
                  <a:pt x="3257987" y="2314536"/>
                  <a:pt x="3276559" y="2277392"/>
                </a:cubicBezTo>
                <a:cubicBezTo>
                  <a:pt x="3279094" y="2272321"/>
                  <a:pt x="3280380" y="2266707"/>
                  <a:pt x="3281938" y="2261256"/>
                </a:cubicBezTo>
                <a:cubicBezTo>
                  <a:pt x="3283969" y="2254148"/>
                  <a:pt x="3283216" y="2245891"/>
                  <a:pt x="3287317" y="2239740"/>
                </a:cubicBezTo>
                <a:cubicBezTo>
                  <a:pt x="3290903" y="2234361"/>
                  <a:pt x="3298074" y="2232569"/>
                  <a:pt x="3303453" y="2228983"/>
                </a:cubicBezTo>
                <a:cubicBezTo>
                  <a:pt x="3307039" y="2223604"/>
                  <a:pt x="3310785" y="2218328"/>
                  <a:pt x="3314211" y="2212846"/>
                </a:cubicBezTo>
                <a:cubicBezTo>
                  <a:pt x="3319752" y="2203981"/>
                  <a:pt x="3322955" y="2193344"/>
                  <a:pt x="3330348" y="2185952"/>
                </a:cubicBezTo>
                <a:cubicBezTo>
                  <a:pt x="3336018" y="2180282"/>
                  <a:pt x="3344691" y="2178781"/>
                  <a:pt x="3351863" y="2175195"/>
                </a:cubicBezTo>
                <a:cubicBezTo>
                  <a:pt x="3357242" y="2168023"/>
                  <a:pt x="3361660" y="2160018"/>
                  <a:pt x="3367999" y="2153679"/>
                </a:cubicBezTo>
                <a:cubicBezTo>
                  <a:pt x="3374338" y="2147340"/>
                  <a:pt x="3385222" y="2145413"/>
                  <a:pt x="3389515" y="2137543"/>
                </a:cubicBezTo>
                <a:cubicBezTo>
                  <a:pt x="3407875" y="2103882"/>
                  <a:pt x="3389431" y="2099975"/>
                  <a:pt x="3411030" y="2078376"/>
                </a:cubicBezTo>
                <a:cubicBezTo>
                  <a:pt x="3417369" y="2072037"/>
                  <a:pt x="3425373" y="2067618"/>
                  <a:pt x="3432545" y="2062239"/>
                </a:cubicBezTo>
                <a:cubicBezTo>
                  <a:pt x="3435082" y="2054629"/>
                  <a:pt x="3443303" y="2031342"/>
                  <a:pt x="3443303" y="2024588"/>
                </a:cubicBezTo>
                <a:cubicBezTo>
                  <a:pt x="3443303" y="2002998"/>
                  <a:pt x="3441903" y="1981262"/>
                  <a:pt x="3437924" y="1960042"/>
                </a:cubicBezTo>
                <a:cubicBezTo>
                  <a:pt x="3436446" y="1952161"/>
                  <a:pt x="3432384" y="1944614"/>
                  <a:pt x="3427166" y="1938526"/>
                </a:cubicBezTo>
                <a:cubicBezTo>
                  <a:pt x="3414141" y="1923331"/>
                  <a:pt x="3405917" y="1922479"/>
                  <a:pt x="3389515" y="1917011"/>
                </a:cubicBezTo>
                <a:cubicBezTo>
                  <a:pt x="3391308" y="1904460"/>
                  <a:pt x="3390185" y="1891130"/>
                  <a:pt x="3394893" y="1879359"/>
                </a:cubicBezTo>
                <a:cubicBezTo>
                  <a:pt x="3397718" y="1872296"/>
                  <a:pt x="3406160" y="1869067"/>
                  <a:pt x="3411030" y="1863223"/>
                </a:cubicBezTo>
                <a:cubicBezTo>
                  <a:pt x="3415169" y="1858257"/>
                  <a:pt x="3416306" y="1850512"/>
                  <a:pt x="3421788" y="1847086"/>
                </a:cubicBezTo>
                <a:cubicBezTo>
                  <a:pt x="3431404" y="1841076"/>
                  <a:pt x="3443060" y="1839079"/>
                  <a:pt x="3454061" y="1836329"/>
                </a:cubicBezTo>
                <a:cubicBezTo>
                  <a:pt x="3481076" y="1829575"/>
                  <a:pt x="3468563" y="1833288"/>
                  <a:pt x="3491712" y="1825571"/>
                </a:cubicBezTo>
                <a:cubicBezTo>
                  <a:pt x="3493505" y="1820192"/>
                  <a:pt x="3492664" y="1812977"/>
                  <a:pt x="3497091" y="1809435"/>
                </a:cubicBezTo>
                <a:cubicBezTo>
                  <a:pt x="3502864" y="1804817"/>
                  <a:pt x="3511525" y="1806180"/>
                  <a:pt x="3518606" y="1804056"/>
                </a:cubicBezTo>
                <a:cubicBezTo>
                  <a:pt x="3529467" y="1800797"/>
                  <a:pt x="3540121" y="1796884"/>
                  <a:pt x="3550879" y="1793298"/>
                </a:cubicBezTo>
                <a:cubicBezTo>
                  <a:pt x="3556258" y="1791505"/>
                  <a:pt x="3562298" y="1791064"/>
                  <a:pt x="3567016" y="1787919"/>
                </a:cubicBezTo>
                <a:lnTo>
                  <a:pt x="3583152" y="1777162"/>
                </a:lnTo>
                <a:cubicBezTo>
                  <a:pt x="3584945" y="1739510"/>
                  <a:pt x="3580524" y="1701040"/>
                  <a:pt x="3588531" y="1664206"/>
                </a:cubicBezTo>
                <a:cubicBezTo>
                  <a:pt x="3590234" y="1656371"/>
                  <a:pt x="3603886" y="1658582"/>
                  <a:pt x="3610046" y="1653449"/>
                </a:cubicBezTo>
                <a:cubicBezTo>
                  <a:pt x="3635361" y="1632354"/>
                  <a:pt x="3604454" y="1640477"/>
                  <a:pt x="3636941" y="1626555"/>
                </a:cubicBezTo>
                <a:cubicBezTo>
                  <a:pt x="3643736" y="1623643"/>
                  <a:pt x="3651348" y="1623207"/>
                  <a:pt x="3658456" y="1621176"/>
                </a:cubicBezTo>
                <a:cubicBezTo>
                  <a:pt x="3663907" y="1619618"/>
                  <a:pt x="3669092" y="1617172"/>
                  <a:pt x="3674592" y="1615797"/>
                </a:cubicBezTo>
                <a:cubicBezTo>
                  <a:pt x="3699233" y="1609636"/>
                  <a:pt x="3718389" y="1608305"/>
                  <a:pt x="3744517" y="1605039"/>
                </a:cubicBezTo>
                <a:cubicBezTo>
                  <a:pt x="3748103" y="1599660"/>
                  <a:pt x="3750410" y="1593160"/>
                  <a:pt x="3755275" y="1588903"/>
                </a:cubicBezTo>
                <a:cubicBezTo>
                  <a:pt x="3765005" y="1580389"/>
                  <a:pt x="3787548" y="1567388"/>
                  <a:pt x="3787548" y="1567388"/>
                </a:cubicBezTo>
                <a:cubicBezTo>
                  <a:pt x="3789341" y="1560216"/>
                  <a:pt x="3791949" y="1553200"/>
                  <a:pt x="3792926" y="1545872"/>
                </a:cubicBezTo>
                <a:cubicBezTo>
                  <a:pt x="3795543" y="1526242"/>
                  <a:pt x="3793202" y="1505840"/>
                  <a:pt x="3798305" y="1486705"/>
                </a:cubicBezTo>
                <a:cubicBezTo>
                  <a:pt x="3800615" y="1478043"/>
                  <a:pt x="3807742" y="1471146"/>
                  <a:pt x="3814442" y="1465190"/>
                </a:cubicBezTo>
                <a:cubicBezTo>
                  <a:pt x="3843067" y="1439746"/>
                  <a:pt x="3844693" y="1444012"/>
                  <a:pt x="3878988" y="1438296"/>
                </a:cubicBezTo>
                <a:cubicBezTo>
                  <a:pt x="3882563" y="1391816"/>
                  <a:pt x="3891583" y="1314735"/>
                  <a:pt x="3878988" y="1271552"/>
                </a:cubicBezTo>
                <a:cubicBezTo>
                  <a:pt x="3874728" y="1256947"/>
                  <a:pt x="3861474" y="1242969"/>
                  <a:pt x="3846715" y="1239279"/>
                </a:cubicBezTo>
                <a:lnTo>
                  <a:pt x="3825199" y="1233900"/>
                </a:lnTo>
                <a:cubicBezTo>
                  <a:pt x="3819820" y="1228521"/>
                  <a:pt x="3815392" y="1221983"/>
                  <a:pt x="3809063" y="1217764"/>
                </a:cubicBezTo>
                <a:cubicBezTo>
                  <a:pt x="3804345" y="1214619"/>
                  <a:pt x="3796935" y="1216394"/>
                  <a:pt x="3792926" y="1212385"/>
                </a:cubicBezTo>
                <a:cubicBezTo>
                  <a:pt x="3787256" y="1206715"/>
                  <a:pt x="3785755" y="1198042"/>
                  <a:pt x="3782169" y="1190870"/>
                </a:cubicBezTo>
                <a:cubicBezTo>
                  <a:pt x="3780376" y="1174733"/>
                  <a:pt x="3786532" y="1155449"/>
                  <a:pt x="3776790" y="1142460"/>
                </a:cubicBezTo>
                <a:cubicBezTo>
                  <a:pt x="3771305" y="1135146"/>
                  <a:pt x="3757834" y="1143303"/>
                  <a:pt x="3749896" y="1147839"/>
                </a:cubicBezTo>
                <a:cubicBezTo>
                  <a:pt x="3744283" y="1151046"/>
                  <a:pt x="3743277" y="1159010"/>
                  <a:pt x="3739138" y="1163976"/>
                </a:cubicBezTo>
                <a:cubicBezTo>
                  <a:pt x="3734268" y="1169820"/>
                  <a:pt x="3727672" y="1174108"/>
                  <a:pt x="3723002" y="1180112"/>
                </a:cubicBezTo>
                <a:cubicBezTo>
                  <a:pt x="3689211" y="1223557"/>
                  <a:pt x="3716588" y="1202316"/>
                  <a:pt x="3685350" y="1223143"/>
                </a:cubicBezTo>
                <a:cubicBezTo>
                  <a:pt x="3671484" y="1243942"/>
                  <a:pt x="3671367" y="1258428"/>
                  <a:pt x="3647698" y="1260795"/>
                </a:cubicBezTo>
                <a:cubicBezTo>
                  <a:pt x="3617317" y="1263833"/>
                  <a:pt x="3586738" y="1264380"/>
                  <a:pt x="3556258" y="1266173"/>
                </a:cubicBezTo>
                <a:cubicBezTo>
                  <a:pt x="3550879" y="1267966"/>
                  <a:pt x="3545792" y="1271552"/>
                  <a:pt x="3540122" y="1271552"/>
                </a:cubicBezTo>
                <a:cubicBezTo>
                  <a:pt x="3416805" y="1271552"/>
                  <a:pt x="3446083" y="1279649"/>
                  <a:pt x="3389515" y="1260795"/>
                </a:cubicBezTo>
                <a:cubicBezTo>
                  <a:pt x="3385929" y="1255416"/>
                  <a:pt x="3381648" y="1250440"/>
                  <a:pt x="3378757" y="1244658"/>
                </a:cubicBezTo>
                <a:cubicBezTo>
                  <a:pt x="3376221" y="1239587"/>
                  <a:pt x="3376920" y="1232949"/>
                  <a:pt x="3373378" y="1228522"/>
                </a:cubicBezTo>
                <a:cubicBezTo>
                  <a:pt x="3369340" y="1223474"/>
                  <a:pt x="3362621" y="1221350"/>
                  <a:pt x="3357242" y="1217764"/>
                </a:cubicBezTo>
                <a:cubicBezTo>
                  <a:pt x="3355449" y="1210592"/>
                  <a:pt x="3355964" y="1202400"/>
                  <a:pt x="3351863" y="1196249"/>
                </a:cubicBezTo>
                <a:cubicBezTo>
                  <a:pt x="3344763" y="1185599"/>
                  <a:pt x="3309458" y="1176313"/>
                  <a:pt x="3303453" y="1174733"/>
                </a:cubicBezTo>
                <a:lnTo>
                  <a:pt x="3201256" y="1147839"/>
                </a:lnTo>
                <a:cubicBezTo>
                  <a:pt x="3194084" y="1142460"/>
                  <a:pt x="3181757" y="1140438"/>
                  <a:pt x="3179741" y="1131703"/>
                </a:cubicBezTo>
                <a:cubicBezTo>
                  <a:pt x="3176184" y="1116289"/>
                  <a:pt x="3184717" y="1076634"/>
                  <a:pt x="3190498" y="1056399"/>
                </a:cubicBezTo>
                <a:cubicBezTo>
                  <a:pt x="3192056" y="1050948"/>
                  <a:pt x="3194647" y="1045798"/>
                  <a:pt x="3195877" y="1040263"/>
                </a:cubicBezTo>
                <a:cubicBezTo>
                  <a:pt x="3201827" y="1013489"/>
                  <a:pt x="3206634" y="986474"/>
                  <a:pt x="3212013" y="959580"/>
                </a:cubicBezTo>
                <a:cubicBezTo>
                  <a:pt x="3213806" y="950615"/>
                  <a:pt x="3210927" y="939150"/>
                  <a:pt x="3217392" y="932686"/>
                </a:cubicBezTo>
                <a:lnTo>
                  <a:pt x="3233529" y="916550"/>
                </a:lnTo>
                <a:cubicBezTo>
                  <a:pt x="3246821" y="876670"/>
                  <a:pt x="3239215" y="894419"/>
                  <a:pt x="3255044" y="862762"/>
                </a:cubicBezTo>
                <a:cubicBezTo>
                  <a:pt x="3250816" y="571037"/>
                  <a:pt x="3238908" y="870830"/>
                  <a:pt x="3233529" y="868140"/>
                </a:cubicBezTo>
                <a:cubicBezTo>
                  <a:pt x="3228150" y="865451"/>
                  <a:pt x="3229046" y="852900"/>
                  <a:pt x="3222771" y="846625"/>
                </a:cubicBezTo>
                <a:cubicBezTo>
                  <a:pt x="3216496" y="840350"/>
                  <a:pt x="3196773" y="837661"/>
                  <a:pt x="3195877" y="830489"/>
                </a:cubicBezTo>
                <a:cubicBezTo>
                  <a:pt x="3194981" y="823317"/>
                  <a:pt x="3237996" y="851670"/>
                  <a:pt x="3217393" y="803595"/>
                </a:cubicBezTo>
                <a:cubicBezTo>
                  <a:pt x="3212014" y="776701"/>
                  <a:pt x="3226357" y="830488"/>
                  <a:pt x="3228150" y="841246"/>
                </a:cubicBezTo>
                <a:cubicBezTo>
                  <a:pt x="3229943" y="852004"/>
                  <a:pt x="3229943" y="855590"/>
                  <a:pt x="3228150" y="868141"/>
                </a:cubicBezTo>
                <a:cubicBezTo>
                  <a:pt x="3226357" y="880692"/>
                  <a:pt x="3217392" y="919240"/>
                  <a:pt x="3217392" y="916551"/>
                </a:cubicBezTo>
                <a:cubicBezTo>
                  <a:pt x="3217392" y="913862"/>
                  <a:pt x="3235321" y="860969"/>
                  <a:pt x="3228149" y="852004"/>
                </a:cubicBezTo>
                <a:cubicBezTo>
                  <a:pt x="3220977" y="843039"/>
                  <a:pt x="3171671" y="869933"/>
                  <a:pt x="3174361" y="862761"/>
                </a:cubicBezTo>
                <a:cubicBezTo>
                  <a:pt x="3177051" y="855589"/>
                  <a:pt x="3232633" y="815249"/>
                  <a:pt x="3244287" y="808974"/>
                </a:cubicBezTo>
                <a:cubicBezTo>
                  <a:pt x="3255941" y="802699"/>
                  <a:pt x="3246080" y="816145"/>
                  <a:pt x="3244287" y="825110"/>
                </a:cubicBezTo>
                <a:cubicBezTo>
                  <a:pt x="3249666" y="891449"/>
                  <a:pt x="3213806" y="836763"/>
                  <a:pt x="3206634" y="835867"/>
                </a:cubicBezTo>
                <a:cubicBezTo>
                  <a:pt x="3199462" y="834971"/>
                  <a:pt x="3206634" y="819731"/>
                  <a:pt x="3201255" y="819731"/>
                </a:cubicBezTo>
                <a:cubicBezTo>
                  <a:pt x="3195876" y="819731"/>
                  <a:pt x="3169879" y="835867"/>
                  <a:pt x="3174362" y="835867"/>
                </a:cubicBezTo>
                <a:cubicBezTo>
                  <a:pt x="3178845" y="835867"/>
                  <a:pt x="3224565" y="826007"/>
                  <a:pt x="3228151" y="819732"/>
                </a:cubicBezTo>
                <a:cubicBezTo>
                  <a:pt x="3231737" y="813457"/>
                  <a:pt x="3170954" y="760832"/>
                  <a:pt x="3195878" y="798216"/>
                </a:cubicBezTo>
                <a:cubicBezTo>
                  <a:pt x="3197671" y="921929"/>
                  <a:pt x="3174590" y="771415"/>
                  <a:pt x="3179741" y="895034"/>
                </a:cubicBezTo>
                <a:cubicBezTo>
                  <a:pt x="3180010" y="901493"/>
                  <a:pt x="3204841" y="900414"/>
                  <a:pt x="3212013" y="900414"/>
                </a:cubicBezTo>
                <a:cubicBezTo>
                  <a:pt x="3219185" y="900414"/>
                  <a:pt x="3220978" y="889656"/>
                  <a:pt x="3222771" y="895035"/>
                </a:cubicBezTo>
                <a:cubicBezTo>
                  <a:pt x="3182880" y="908333"/>
                  <a:pt x="3140295" y="807181"/>
                  <a:pt x="3120573" y="787458"/>
                </a:cubicBezTo>
                <a:cubicBezTo>
                  <a:pt x="3100851" y="767736"/>
                  <a:pt x="3109816" y="780286"/>
                  <a:pt x="3104437" y="776700"/>
                </a:cubicBezTo>
                <a:cubicBezTo>
                  <a:pt x="3100851" y="765943"/>
                  <a:pt x="3096429" y="755429"/>
                  <a:pt x="3093679" y="744428"/>
                </a:cubicBezTo>
                <a:cubicBezTo>
                  <a:pt x="3091886" y="737256"/>
                  <a:pt x="3092402" y="729063"/>
                  <a:pt x="3088301" y="722912"/>
                </a:cubicBezTo>
                <a:cubicBezTo>
                  <a:pt x="3084715" y="717533"/>
                  <a:pt x="3077130" y="716294"/>
                  <a:pt x="3072164" y="712155"/>
                </a:cubicBezTo>
                <a:cubicBezTo>
                  <a:pt x="3066320" y="707285"/>
                  <a:pt x="3060449" y="702208"/>
                  <a:pt x="3056028" y="696018"/>
                </a:cubicBezTo>
                <a:cubicBezTo>
                  <a:pt x="3051368" y="689493"/>
                  <a:pt x="3051430" y="679636"/>
                  <a:pt x="3045270" y="674503"/>
                </a:cubicBezTo>
                <a:cubicBezTo>
                  <a:pt x="3039591" y="669771"/>
                  <a:pt x="3030863" y="671155"/>
                  <a:pt x="3023755" y="669124"/>
                </a:cubicBezTo>
                <a:cubicBezTo>
                  <a:pt x="3018303" y="667566"/>
                  <a:pt x="3012997" y="665538"/>
                  <a:pt x="3007618" y="663745"/>
                </a:cubicBezTo>
                <a:cubicBezTo>
                  <a:pt x="2989689" y="665538"/>
                  <a:pt x="2971052" y="663825"/>
                  <a:pt x="2953830" y="669124"/>
                </a:cubicBezTo>
                <a:cubicBezTo>
                  <a:pt x="2946560" y="671361"/>
                  <a:pt x="2943469" y="680310"/>
                  <a:pt x="2937693" y="685260"/>
                </a:cubicBezTo>
                <a:cubicBezTo>
                  <a:pt x="2930886" y="691094"/>
                  <a:pt x="2923473" y="696186"/>
                  <a:pt x="2916178" y="701397"/>
                </a:cubicBezTo>
                <a:cubicBezTo>
                  <a:pt x="2910918" y="705155"/>
                  <a:pt x="2905008" y="708017"/>
                  <a:pt x="2900042" y="712155"/>
                </a:cubicBezTo>
                <a:cubicBezTo>
                  <a:pt x="2894198" y="717025"/>
                  <a:pt x="2890555" y="724597"/>
                  <a:pt x="2883905" y="728291"/>
                </a:cubicBezTo>
                <a:cubicBezTo>
                  <a:pt x="2873992" y="733798"/>
                  <a:pt x="2862633" y="736299"/>
                  <a:pt x="2851632" y="739049"/>
                </a:cubicBezTo>
                <a:cubicBezTo>
                  <a:pt x="2817818" y="747503"/>
                  <a:pt x="2837435" y="743383"/>
                  <a:pt x="2792465" y="749806"/>
                </a:cubicBezTo>
                <a:cubicBezTo>
                  <a:pt x="2763565" y="769073"/>
                  <a:pt x="2768910" y="769599"/>
                  <a:pt x="2744056" y="776700"/>
                </a:cubicBezTo>
                <a:cubicBezTo>
                  <a:pt x="2736948" y="778731"/>
                  <a:pt x="2729713" y="780286"/>
                  <a:pt x="2722541" y="782079"/>
                </a:cubicBezTo>
                <a:cubicBezTo>
                  <a:pt x="2715369" y="780286"/>
                  <a:pt x="2703056" y="783808"/>
                  <a:pt x="2701025" y="776700"/>
                </a:cubicBezTo>
                <a:cubicBezTo>
                  <a:pt x="2697910" y="765797"/>
                  <a:pt x="2704979" y="753499"/>
                  <a:pt x="2711783" y="744428"/>
                </a:cubicBezTo>
                <a:lnTo>
                  <a:pt x="2744056" y="701397"/>
                </a:lnTo>
                <a:cubicBezTo>
                  <a:pt x="2757577" y="660835"/>
                  <a:pt x="2737766" y="709260"/>
                  <a:pt x="2765571" y="674503"/>
                </a:cubicBezTo>
                <a:cubicBezTo>
                  <a:pt x="2776137" y="661295"/>
                  <a:pt x="2778933" y="641620"/>
                  <a:pt x="2792465" y="631472"/>
                </a:cubicBezTo>
                <a:cubicBezTo>
                  <a:pt x="2799637" y="626093"/>
                  <a:pt x="2807642" y="621675"/>
                  <a:pt x="2813981" y="615336"/>
                </a:cubicBezTo>
                <a:cubicBezTo>
                  <a:pt x="2820647" y="608670"/>
                  <a:pt x="2834770" y="586841"/>
                  <a:pt x="2840875" y="577684"/>
                </a:cubicBezTo>
                <a:cubicBezTo>
                  <a:pt x="2854513" y="509482"/>
                  <a:pt x="2836237" y="583124"/>
                  <a:pt x="2857011" y="534653"/>
                </a:cubicBezTo>
                <a:cubicBezTo>
                  <a:pt x="2859923" y="527858"/>
                  <a:pt x="2859794" y="520060"/>
                  <a:pt x="2862390" y="513138"/>
                </a:cubicBezTo>
                <a:cubicBezTo>
                  <a:pt x="2865206" y="505630"/>
                  <a:pt x="2869562" y="498795"/>
                  <a:pt x="2873148" y="491623"/>
                </a:cubicBezTo>
                <a:cubicBezTo>
                  <a:pt x="2874941" y="482658"/>
                  <a:pt x="2875316" y="473289"/>
                  <a:pt x="2878526" y="464729"/>
                </a:cubicBezTo>
                <a:cubicBezTo>
                  <a:pt x="2880796" y="458676"/>
                  <a:pt x="2885526" y="453853"/>
                  <a:pt x="2889284" y="448592"/>
                </a:cubicBezTo>
                <a:cubicBezTo>
                  <a:pt x="2907479" y="423119"/>
                  <a:pt x="2899275" y="431175"/>
                  <a:pt x="2921557" y="416319"/>
                </a:cubicBezTo>
                <a:cubicBezTo>
                  <a:pt x="2939092" y="363718"/>
                  <a:pt x="2909294" y="457633"/>
                  <a:pt x="2932315" y="319500"/>
                </a:cubicBezTo>
                <a:cubicBezTo>
                  <a:pt x="2933378" y="313124"/>
                  <a:pt x="2939486" y="308743"/>
                  <a:pt x="2943072" y="303364"/>
                </a:cubicBezTo>
                <a:cubicBezTo>
                  <a:pt x="2944865" y="294399"/>
                  <a:pt x="2944668" y="284793"/>
                  <a:pt x="2948451" y="276470"/>
                </a:cubicBezTo>
                <a:cubicBezTo>
                  <a:pt x="2953801" y="264700"/>
                  <a:pt x="2965877" y="256463"/>
                  <a:pt x="2969966" y="244197"/>
                </a:cubicBezTo>
                <a:lnTo>
                  <a:pt x="2975345" y="228060"/>
                </a:lnTo>
                <a:cubicBezTo>
                  <a:pt x="2980724" y="-35502"/>
                  <a:pt x="3003136" y="79246"/>
                  <a:pt x="3007618" y="45180"/>
                </a:cubicBezTo>
                <a:cubicBezTo>
                  <a:pt x="3012100" y="11114"/>
                  <a:pt x="3004032" y="22770"/>
                  <a:pt x="3002239" y="23666"/>
                </a:cubicBezTo>
                <a:cubicBezTo>
                  <a:pt x="3000446" y="24562"/>
                  <a:pt x="2984340" y="-41261"/>
                  <a:pt x="2996861" y="50559"/>
                </a:cubicBezTo>
                <a:cubicBezTo>
                  <a:pt x="2999041" y="66547"/>
                  <a:pt x="2996860" y="-13987"/>
                  <a:pt x="2996860" y="2149"/>
                </a:cubicBezTo>
              </a:path>
            </a:pathLst>
          </a:custGeom>
          <a:solidFill>
            <a:srgbClr val="D749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CF74B4C-1F17-4E21-A2FD-8475DEFEEB60}"/>
              </a:ext>
            </a:extLst>
          </p:cNvPr>
          <p:cNvSpPr/>
          <p:nvPr/>
        </p:nvSpPr>
        <p:spPr>
          <a:xfrm>
            <a:off x="10980038" y="4333090"/>
            <a:ext cx="219237" cy="191613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EAF4A77-A5F2-4411-90DB-21890E7C0E13}"/>
              </a:ext>
            </a:extLst>
          </p:cNvPr>
          <p:cNvSpPr/>
          <p:nvPr/>
        </p:nvSpPr>
        <p:spPr>
          <a:xfrm>
            <a:off x="7521903" y="4435434"/>
            <a:ext cx="219237" cy="191613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CCFC4AE-7D7B-43DE-8C06-1C410F49E535}"/>
              </a:ext>
            </a:extLst>
          </p:cNvPr>
          <p:cNvSpPr/>
          <p:nvPr/>
        </p:nvSpPr>
        <p:spPr>
          <a:xfrm>
            <a:off x="6797920" y="4460861"/>
            <a:ext cx="973439" cy="850574"/>
          </a:xfrm>
          <a:custGeom>
            <a:avLst/>
            <a:gdLst>
              <a:gd name="connsiteX0" fmla="*/ 492285 w 973439"/>
              <a:gd name="connsiteY0" fmla="*/ 321513 h 850574"/>
              <a:gd name="connsiteX1" fmla="*/ 481870 w 973439"/>
              <a:gd name="connsiteY1" fmla="*/ 325679 h 850574"/>
              <a:gd name="connsiteX2" fmla="*/ 475622 w 973439"/>
              <a:gd name="connsiteY2" fmla="*/ 329845 h 850574"/>
              <a:gd name="connsiteX3" fmla="*/ 467290 w 973439"/>
              <a:gd name="connsiteY3" fmla="*/ 331928 h 850574"/>
              <a:gd name="connsiteX4" fmla="*/ 425632 w 973439"/>
              <a:gd name="connsiteY4" fmla="*/ 329845 h 850574"/>
              <a:gd name="connsiteX5" fmla="*/ 419383 w 973439"/>
              <a:gd name="connsiteY5" fmla="*/ 327762 h 850574"/>
              <a:gd name="connsiteX6" fmla="*/ 411051 w 973439"/>
              <a:gd name="connsiteY6" fmla="*/ 319431 h 850574"/>
              <a:gd name="connsiteX7" fmla="*/ 406885 w 973439"/>
              <a:gd name="connsiteY7" fmla="*/ 313182 h 850574"/>
              <a:gd name="connsiteX8" fmla="*/ 400637 w 973439"/>
              <a:gd name="connsiteY8" fmla="*/ 311099 h 850574"/>
              <a:gd name="connsiteX9" fmla="*/ 396471 w 973439"/>
              <a:gd name="connsiteY9" fmla="*/ 298601 h 850574"/>
              <a:gd name="connsiteX10" fmla="*/ 390222 w 973439"/>
              <a:gd name="connsiteY10" fmla="*/ 296518 h 850574"/>
              <a:gd name="connsiteX11" fmla="*/ 348564 w 973439"/>
              <a:gd name="connsiteY11" fmla="*/ 292353 h 850574"/>
              <a:gd name="connsiteX12" fmla="*/ 344398 w 973439"/>
              <a:gd name="connsiteY12" fmla="*/ 284021 h 850574"/>
              <a:gd name="connsiteX13" fmla="*/ 342315 w 973439"/>
              <a:gd name="connsiteY13" fmla="*/ 248611 h 850574"/>
              <a:gd name="connsiteX14" fmla="*/ 329818 w 973439"/>
              <a:gd name="connsiteY14" fmla="*/ 250694 h 850574"/>
              <a:gd name="connsiteX15" fmla="*/ 323569 w 973439"/>
              <a:gd name="connsiteY15" fmla="*/ 281938 h 850574"/>
              <a:gd name="connsiteX16" fmla="*/ 319403 w 973439"/>
              <a:gd name="connsiteY16" fmla="*/ 294436 h 850574"/>
              <a:gd name="connsiteX17" fmla="*/ 306906 w 973439"/>
              <a:gd name="connsiteY17" fmla="*/ 300684 h 850574"/>
              <a:gd name="connsiteX18" fmla="*/ 240252 w 973439"/>
              <a:gd name="connsiteY18" fmla="*/ 298601 h 850574"/>
              <a:gd name="connsiteX19" fmla="*/ 219423 w 973439"/>
              <a:gd name="connsiteY19" fmla="*/ 296518 h 850574"/>
              <a:gd name="connsiteX20" fmla="*/ 184013 w 973439"/>
              <a:gd name="connsiteY20" fmla="*/ 298601 h 850574"/>
              <a:gd name="connsiteX21" fmla="*/ 190262 w 973439"/>
              <a:gd name="connsiteY21" fmla="*/ 323596 h 850574"/>
              <a:gd name="connsiteX22" fmla="*/ 194428 w 973439"/>
              <a:gd name="connsiteY22" fmla="*/ 336094 h 850574"/>
              <a:gd name="connsiteX23" fmla="*/ 186096 w 973439"/>
              <a:gd name="connsiteY23" fmla="*/ 369421 h 850574"/>
              <a:gd name="connsiteX24" fmla="*/ 177765 w 973439"/>
              <a:gd name="connsiteY24" fmla="*/ 371503 h 850574"/>
              <a:gd name="connsiteX25" fmla="*/ 171516 w 973439"/>
              <a:gd name="connsiteY25" fmla="*/ 375669 h 850574"/>
              <a:gd name="connsiteX26" fmla="*/ 159018 w 973439"/>
              <a:gd name="connsiteY26" fmla="*/ 379835 h 850574"/>
              <a:gd name="connsiteX27" fmla="*/ 150687 w 973439"/>
              <a:gd name="connsiteY27" fmla="*/ 392333 h 850574"/>
              <a:gd name="connsiteX28" fmla="*/ 144438 w 973439"/>
              <a:gd name="connsiteY28" fmla="*/ 394416 h 850574"/>
              <a:gd name="connsiteX29" fmla="*/ 138189 w 973439"/>
              <a:gd name="connsiteY29" fmla="*/ 398581 h 850574"/>
              <a:gd name="connsiteX30" fmla="*/ 125692 w 973439"/>
              <a:gd name="connsiteY30" fmla="*/ 396498 h 850574"/>
              <a:gd name="connsiteX31" fmla="*/ 119443 w 973439"/>
              <a:gd name="connsiteY31" fmla="*/ 390250 h 850574"/>
              <a:gd name="connsiteX32" fmla="*/ 113194 w 973439"/>
              <a:gd name="connsiteY32" fmla="*/ 388167 h 850574"/>
              <a:gd name="connsiteX33" fmla="*/ 102780 w 973439"/>
              <a:gd name="connsiteY33" fmla="*/ 377752 h 850574"/>
              <a:gd name="connsiteX34" fmla="*/ 92365 w 973439"/>
              <a:gd name="connsiteY34" fmla="*/ 361089 h 850574"/>
              <a:gd name="connsiteX35" fmla="*/ 71536 w 973439"/>
              <a:gd name="connsiteY35" fmla="*/ 363172 h 850574"/>
              <a:gd name="connsiteX36" fmla="*/ 65287 w 973439"/>
              <a:gd name="connsiteY36" fmla="*/ 367338 h 850574"/>
              <a:gd name="connsiteX37" fmla="*/ 54873 w 973439"/>
              <a:gd name="connsiteY37" fmla="*/ 381918 h 850574"/>
              <a:gd name="connsiteX38" fmla="*/ 48624 w 973439"/>
              <a:gd name="connsiteY38" fmla="*/ 388167 h 850574"/>
              <a:gd name="connsiteX39" fmla="*/ 44458 w 973439"/>
              <a:gd name="connsiteY39" fmla="*/ 400664 h 850574"/>
              <a:gd name="connsiteX40" fmla="*/ 31961 w 973439"/>
              <a:gd name="connsiteY40" fmla="*/ 408996 h 850574"/>
              <a:gd name="connsiteX41" fmla="*/ 23629 w 973439"/>
              <a:gd name="connsiteY41" fmla="*/ 413162 h 850574"/>
              <a:gd name="connsiteX42" fmla="*/ 11131 w 973439"/>
              <a:gd name="connsiteY42" fmla="*/ 421493 h 850574"/>
              <a:gd name="connsiteX43" fmla="*/ 717 w 973439"/>
              <a:gd name="connsiteY43" fmla="*/ 444406 h 850574"/>
              <a:gd name="connsiteX44" fmla="*/ 2800 w 973439"/>
              <a:gd name="connsiteY44" fmla="*/ 477732 h 850574"/>
              <a:gd name="connsiteX45" fmla="*/ 17380 w 973439"/>
              <a:gd name="connsiteY45" fmla="*/ 475649 h 850574"/>
              <a:gd name="connsiteX46" fmla="*/ 25712 w 973439"/>
              <a:gd name="connsiteY46" fmla="*/ 469401 h 850574"/>
              <a:gd name="connsiteX47" fmla="*/ 38209 w 973439"/>
              <a:gd name="connsiteY47" fmla="*/ 458986 h 850574"/>
              <a:gd name="connsiteX48" fmla="*/ 50707 w 973439"/>
              <a:gd name="connsiteY48" fmla="*/ 452737 h 850574"/>
              <a:gd name="connsiteX49" fmla="*/ 56956 w 973439"/>
              <a:gd name="connsiteY49" fmla="*/ 448571 h 850574"/>
              <a:gd name="connsiteX50" fmla="*/ 56956 w 973439"/>
              <a:gd name="connsiteY50" fmla="*/ 486064 h 850574"/>
              <a:gd name="connsiteX51" fmla="*/ 52790 w 973439"/>
              <a:gd name="connsiteY51" fmla="*/ 500644 h 850574"/>
              <a:gd name="connsiteX52" fmla="*/ 34044 w 973439"/>
              <a:gd name="connsiteY52" fmla="*/ 517308 h 850574"/>
              <a:gd name="connsiteX53" fmla="*/ 25712 w 973439"/>
              <a:gd name="connsiteY53" fmla="*/ 521473 h 850574"/>
              <a:gd name="connsiteX54" fmla="*/ 21546 w 973439"/>
              <a:gd name="connsiteY54" fmla="*/ 527722 h 850574"/>
              <a:gd name="connsiteX55" fmla="*/ 21546 w 973439"/>
              <a:gd name="connsiteY55" fmla="*/ 563132 h 850574"/>
              <a:gd name="connsiteX56" fmla="*/ 27795 w 973439"/>
              <a:gd name="connsiteY56" fmla="*/ 571463 h 850574"/>
              <a:gd name="connsiteX57" fmla="*/ 34044 w 973439"/>
              <a:gd name="connsiteY57" fmla="*/ 590210 h 850574"/>
              <a:gd name="connsiteX58" fmla="*/ 38209 w 973439"/>
              <a:gd name="connsiteY58" fmla="*/ 596458 h 850574"/>
              <a:gd name="connsiteX59" fmla="*/ 50707 w 973439"/>
              <a:gd name="connsiteY59" fmla="*/ 600624 h 850574"/>
              <a:gd name="connsiteX60" fmla="*/ 69453 w 973439"/>
              <a:gd name="connsiteY60" fmla="*/ 606873 h 850574"/>
              <a:gd name="connsiteX61" fmla="*/ 75702 w 973439"/>
              <a:gd name="connsiteY61" fmla="*/ 608956 h 850574"/>
              <a:gd name="connsiteX62" fmla="*/ 81951 w 973439"/>
              <a:gd name="connsiteY62" fmla="*/ 623536 h 850574"/>
              <a:gd name="connsiteX63" fmla="*/ 84034 w 973439"/>
              <a:gd name="connsiteY63" fmla="*/ 665195 h 850574"/>
              <a:gd name="connsiteX64" fmla="*/ 88199 w 973439"/>
              <a:gd name="connsiteY64" fmla="*/ 671443 h 850574"/>
              <a:gd name="connsiteX65" fmla="*/ 96531 w 973439"/>
              <a:gd name="connsiteY65" fmla="*/ 673526 h 850574"/>
              <a:gd name="connsiteX66" fmla="*/ 94448 w 973439"/>
              <a:gd name="connsiteY66" fmla="*/ 733931 h 850574"/>
              <a:gd name="connsiteX67" fmla="*/ 88199 w 973439"/>
              <a:gd name="connsiteY67" fmla="*/ 738097 h 850574"/>
              <a:gd name="connsiteX68" fmla="*/ 63204 w 973439"/>
              <a:gd name="connsiteY68" fmla="*/ 736014 h 850574"/>
              <a:gd name="connsiteX69" fmla="*/ 59039 w 973439"/>
              <a:gd name="connsiteY69" fmla="*/ 729765 h 850574"/>
              <a:gd name="connsiteX70" fmla="*/ 52790 w 973439"/>
              <a:gd name="connsiteY70" fmla="*/ 723516 h 850574"/>
              <a:gd name="connsiteX71" fmla="*/ 48624 w 973439"/>
              <a:gd name="connsiteY71" fmla="*/ 733931 h 850574"/>
              <a:gd name="connsiteX72" fmla="*/ 56956 w 973439"/>
              <a:gd name="connsiteY72" fmla="*/ 750594 h 850574"/>
              <a:gd name="connsiteX73" fmla="*/ 156936 w 973439"/>
              <a:gd name="connsiteY73" fmla="*/ 756843 h 850574"/>
              <a:gd name="connsiteX74" fmla="*/ 161101 w 973439"/>
              <a:gd name="connsiteY74" fmla="*/ 763092 h 850574"/>
              <a:gd name="connsiteX75" fmla="*/ 165267 w 973439"/>
              <a:gd name="connsiteY75" fmla="*/ 781838 h 850574"/>
              <a:gd name="connsiteX76" fmla="*/ 167350 w 973439"/>
              <a:gd name="connsiteY76" fmla="*/ 788087 h 850574"/>
              <a:gd name="connsiteX77" fmla="*/ 173599 w 973439"/>
              <a:gd name="connsiteY77" fmla="*/ 794335 h 850574"/>
              <a:gd name="connsiteX78" fmla="*/ 175682 w 973439"/>
              <a:gd name="connsiteY78" fmla="*/ 802667 h 850574"/>
              <a:gd name="connsiteX79" fmla="*/ 188179 w 973439"/>
              <a:gd name="connsiteY79" fmla="*/ 808916 h 850574"/>
              <a:gd name="connsiteX80" fmla="*/ 275662 w 973439"/>
              <a:gd name="connsiteY80" fmla="*/ 810999 h 850574"/>
              <a:gd name="connsiteX81" fmla="*/ 279828 w 973439"/>
              <a:gd name="connsiteY81" fmla="*/ 817247 h 850574"/>
              <a:gd name="connsiteX82" fmla="*/ 283993 w 973439"/>
              <a:gd name="connsiteY82" fmla="*/ 831828 h 850574"/>
              <a:gd name="connsiteX83" fmla="*/ 286076 w 973439"/>
              <a:gd name="connsiteY83" fmla="*/ 838077 h 850574"/>
              <a:gd name="connsiteX84" fmla="*/ 288159 w 973439"/>
              <a:gd name="connsiteY84" fmla="*/ 846408 h 850574"/>
              <a:gd name="connsiteX85" fmla="*/ 294408 w 973439"/>
              <a:gd name="connsiteY85" fmla="*/ 850574 h 850574"/>
              <a:gd name="connsiteX86" fmla="*/ 313154 w 973439"/>
              <a:gd name="connsiteY86" fmla="*/ 844325 h 850574"/>
              <a:gd name="connsiteX87" fmla="*/ 317320 w 973439"/>
              <a:gd name="connsiteY87" fmla="*/ 835994 h 850574"/>
              <a:gd name="connsiteX88" fmla="*/ 338149 w 973439"/>
              <a:gd name="connsiteY88" fmla="*/ 813082 h 850574"/>
              <a:gd name="connsiteX89" fmla="*/ 350647 w 973439"/>
              <a:gd name="connsiteY89" fmla="*/ 804750 h 850574"/>
              <a:gd name="connsiteX90" fmla="*/ 356895 w 973439"/>
              <a:gd name="connsiteY90" fmla="*/ 798501 h 850574"/>
              <a:gd name="connsiteX91" fmla="*/ 361061 w 973439"/>
              <a:gd name="connsiteY91" fmla="*/ 790170 h 850574"/>
              <a:gd name="connsiteX92" fmla="*/ 367310 w 973439"/>
              <a:gd name="connsiteY92" fmla="*/ 788087 h 850574"/>
              <a:gd name="connsiteX93" fmla="*/ 379808 w 973439"/>
              <a:gd name="connsiteY93" fmla="*/ 775589 h 850574"/>
              <a:gd name="connsiteX94" fmla="*/ 408968 w 973439"/>
              <a:gd name="connsiteY94" fmla="*/ 767257 h 850574"/>
              <a:gd name="connsiteX95" fmla="*/ 423549 w 973439"/>
              <a:gd name="connsiteY95" fmla="*/ 761009 h 850574"/>
              <a:gd name="connsiteX96" fmla="*/ 436046 w 973439"/>
              <a:gd name="connsiteY96" fmla="*/ 758926 h 850574"/>
              <a:gd name="connsiteX97" fmla="*/ 442295 w 973439"/>
              <a:gd name="connsiteY97" fmla="*/ 752677 h 850574"/>
              <a:gd name="connsiteX98" fmla="*/ 448544 w 973439"/>
              <a:gd name="connsiteY98" fmla="*/ 748511 h 850574"/>
              <a:gd name="connsiteX99" fmla="*/ 456875 w 973439"/>
              <a:gd name="connsiteY99" fmla="*/ 742262 h 850574"/>
              <a:gd name="connsiteX100" fmla="*/ 461041 w 973439"/>
              <a:gd name="connsiteY100" fmla="*/ 733931 h 850574"/>
              <a:gd name="connsiteX101" fmla="*/ 467290 w 973439"/>
              <a:gd name="connsiteY101" fmla="*/ 729765 h 850574"/>
              <a:gd name="connsiteX102" fmla="*/ 471456 w 973439"/>
              <a:gd name="connsiteY102" fmla="*/ 717267 h 850574"/>
              <a:gd name="connsiteX103" fmla="*/ 477705 w 973439"/>
              <a:gd name="connsiteY103" fmla="*/ 708936 h 850574"/>
              <a:gd name="connsiteX104" fmla="*/ 483953 w 973439"/>
              <a:gd name="connsiteY104" fmla="*/ 694355 h 850574"/>
              <a:gd name="connsiteX105" fmla="*/ 488119 w 973439"/>
              <a:gd name="connsiteY105" fmla="*/ 679775 h 850574"/>
              <a:gd name="connsiteX106" fmla="*/ 494368 w 973439"/>
              <a:gd name="connsiteY106" fmla="*/ 673526 h 850574"/>
              <a:gd name="connsiteX107" fmla="*/ 496451 w 973439"/>
              <a:gd name="connsiteY107" fmla="*/ 667277 h 850574"/>
              <a:gd name="connsiteX108" fmla="*/ 511031 w 973439"/>
              <a:gd name="connsiteY108" fmla="*/ 661029 h 850574"/>
              <a:gd name="connsiteX109" fmla="*/ 521446 w 973439"/>
              <a:gd name="connsiteY109" fmla="*/ 671443 h 850574"/>
              <a:gd name="connsiteX110" fmla="*/ 525612 w 973439"/>
              <a:gd name="connsiteY110" fmla="*/ 746428 h 850574"/>
              <a:gd name="connsiteX111" fmla="*/ 527695 w 973439"/>
              <a:gd name="connsiteY111" fmla="*/ 752677 h 850574"/>
              <a:gd name="connsiteX112" fmla="*/ 533943 w 973439"/>
              <a:gd name="connsiteY112" fmla="*/ 756843 h 850574"/>
              <a:gd name="connsiteX113" fmla="*/ 538109 w 973439"/>
              <a:gd name="connsiteY113" fmla="*/ 763092 h 850574"/>
              <a:gd name="connsiteX114" fmla="*/ 550607 w 973439"/>
              <a:gd name="connsiteY114" fmla="*/ 767257 h 850574"/>
              <a:gd name="connsiteX115" fmla="*/ 602680 w 973439"/>
              <a:gd name="connsiteY115" fmla="*/ 769340 h 850574"/>
              <a:gd name="connsiteX116" fmla="*/ 627675 w 973439"/>
              <a:gd name="connsiteY116" fmla="*/ 773506 h 850574"/>
              <a:gd name="connsiteX117" fmla="*/ 663084 w 973439"/>
              <a:gd name="connsiteY117" fmla="*/ 771423 h 850574"/>
              <a:gd name="connsiteX118" fmla="*/ 669333 w 973439"/>
              <a:gd name="connsiteY118" fmla="*/ 765175 h 850574"/>
              <a:gd name="connsiteX119" fmla="*/ 671416 w 973439"/>
              <a:gd name="connsiteY119" fmla="*/ 758926 h 850574"/>
              <a:gd name="connsiteX120" fmla="*/ 679747 w 973439"/>
              <a:gd name="connsiteY120" fmla="*/ 752677 h 850574"/>
              <a:gd name="connsiteX121" fmla="*/ 692245 w 973439"/>
              <a:gd name="connsiteY121" fmla="*/ 742262 h 850574"/>
              <a:gd name="connsiteX122" fmla="*/ 704742 w 973439"/>
              <a:gd name="connsiteY122" fmla="*/ 738097 h 850574"/>
              <a:gd name="connsiteX123" fmla="*/ 713074 w 973439"/>
              <a:gd name="connsiteY123" fmla="*/ 733931 h 850574"/>
              <a:gd name="connsiteX124" fmla="*/ 717240 w 973439"/>
              <a:gd name="connsiteY124" fmla="*/ 715185 h 850574"/>
              <a:gd name="connsiteX125" fmla="*/ 721406 w 973439"/>
              <a:gd name="connsiteY125" fmla="*/ 708936 h 850574"/>
              <a:gd name="connsiteX126" fmla="*/ 725572 w 973439"/>
              <a:gd name="connsiteY126" fmla="*/ 700604 h 850574"/>
              <a:gd name="connsiteX127" fmla="*/ 733903 w 973439"/>
              <a:gd name="connsiteY127" fmla="*/ 688107 h 850574"/>
              <a:gd name="connsiteX128" fmla="*/ 738069 w 973439"/>
              <a:gd name="connsiteY128" fmla="*/ 679775 h 850574"/>
              <a:gd name="connsiteX129" fmla="*/ 746401 w 973439"/>
              <a:gd name="connsiteY129" fmla="*/ 677692 h 850574"/>
              <a:gd name="connsiteX130" fmla="*/ 752649 w 973439"/>
              <a:gd name="connsiteY130" fmla="*/ 673526 h 850574"/>
              <a:gd name="connsiteX131" fmla="*/ 790142 w 973439"/>
              <a:gd name="connsiteY131" fmla="*/ 669360 h 850574"/>
              <a:gd name="connsiteX132" fmla="*/ 800557 w 973439"/>
              <a:gd name="connsiteY132" fmla="*/ 667277 h 850574"/>
              <a:gd name="connsiteX133" fmla="*/ 806805 w 973439"/>
              <a:gd name="connsiteY133" fmla="*/ 663112 h 850574"/>
              <a:gd name="connsiteX134" fmla="*/ 819303 w 973439"/>
              <a:gd name="connsiteY134" fmla="*/ 661029 h 850574"/>
              <a:gd name="connsiteX135" fmla="*/ 869293 w 973439"/>
              <a:gd name="connsiteY135" fmla="*/ 665195 h 850574"/>
              <a:gd name="connsiteX136" fmla="*/ 867210 w 973439"/>
              <a:gd name="connsiteY136" fmla="*/ 652697 h 850574"/>
              <a:gd name="connsiteX137" fmla="*/ 856795 w 973439"/>
              <a:gd name="connsiteY137" fmla="*/ 646448 h 850574"/>
              <a:gd name="connsiteX138" fmla="*/ 846381 w 973439"/>
              <a:gd name="connsiteY138" fmla="*/ 642283 h 850574"/>
              <a:gd name="connsiteX139" fmla="*/ 838049 w 973439"/>
              <a:gd name="connsiteY139" fmla="*/ 638117 h 850574"/>
              <a:gd name="connsiteX140" fmla="*/ 825552 w 973439"/>
              <a:gd name="connsiteY140" fmla="*/ 636034 h 850574"/>
              <a:gd name="connsiteX141" fmla="*/ 796391 w 973439"/>
              <a:gd name="connsiteY141" fmla="*/ 629785 h 850574"/>
              <a:gd name="connsiteX142" fmla="*/ 792225 w 973439"/>
              <a:gd name="connsiteY142" fmla="*/ 621453 h 850574"/>
              <a:gd name="connsiteX143" fmla="*/ 779727 w 973439"/>
              <a:gd name="connsiteY143" fmla="*/ 608956 h 850574"/>
              <a:gd name="connsiteX144" fmla="*/ 777644 w 973439"/>
              <a:gd name="connsiteY144" fmla="*/ 602707 h 850574"/>
              <a:gd name="connsiteX145" fmla="*/ 769313 w 973439"/>
              <a:gd name="connsiteY145" fmla="*/ 598541 h 850574"/>
              <a:gd name="connsiteX146" fmla="*/ 708908 w 973439"/>
              <a:gd name="connsiteY146" fmla="*/ 592293 h 850574"/>
              <a:gd name="connsiteX147" fmla="*/ 696411 w 973439"/>
              <a:gd name="connsiteY147" fmla="*/ 575629 h 850574"/>
              <a:gd name="connsiteX148" fmla="*/ 690162 w 973439"/>
              <a:gd name="connsiteY148" fmla="*/ 563132 h 850574"/>
              <a:gd name="connsiteX149" fmla="*/ 683913 w 973439"/>
              <a:gd name="connsiteY149" fmla="*/ 554800 h 850574"/>
              <a:gd name="connsiteX150" fmla="*/ 677665 w 973439"/>
              <a:gd name="connsiteY150" fmla="*/ 536054 h 850574"/>
              <a:gd name="connsiteX151" fmla="*/ 675582 w 973439"/>
              <a:gd name="connsiteY151" fmla="*/ 523556 h 850574"/>
              <a:gd name="connsiteX152" fmla="*/ 671416 w 973439"/>
              <a:gd name="connsiteY152" fmla="*/ 515225 h 850574"/>
              <a:gd name="connsiteX153" fmla="*/ 663084 w 973439"/>
              <a:gd name="connsiteY153" fmla="*/ 502727 h 850574"/>
              <a:gd name="connsiteX154" fmla="*/ 665167 w 973439"/>
              <a:gd name="connsiteY154" fmla="*/ 465235 h 850574"/>
              <a:gd name="connsiteX155" fmla="*/ 677665 w 973439"/>
              <a:gd name="connsiteY155" fmla="*/ 461069 h 850574"/>
              <a:gd name="connsiteX156" fmla="*/ 690162 w 973439"/>
              <a:gd name="connsiteY156" fmla="*/ 463152 h 850574"/>
              <a:gd name="connsiteX157" fmla="*/ 694328 w 973439"/>
              <a:gd name="connsiteY157" fmla="*/ 469401 h 850574"/>
              <a:gd name="connsiteX158" fmla="*/ 706825 w 973439"/>
              <a:gd name="connsiteY158" fmla="*/ 521473 h 850574"/>
              <a:gd name="connsiteX159" fmla="*/ 763064 w 973439"/>
              <a:gd name="connsiteY159" fmla="*/ 519390 h 850574"/>
              <a:gd name="connsiteX160" fmla="*/ 771396 w 973439"/>
              <a:gd name="connsiteY160" fmla="*/ 517308 h 850574"/>
              <a:gd name="connsiteX161" fmla="*/ 777644 w 973439"/>
              <a:gd name="connsiteY161" fmla="*/ 511059 h 850574"/>
              <a:gd name="connsiteX162" fmla="*/ 785976 w 973439"/>
              <a:gd name="connsiteY162" fmla="*/ 506893 h 850574"/>
              <a:gd name="connsiteX163" fmla="*/ 794308 w 973439"/>
              <a:gd name="connsiteY163" fmla="*/ 494395 h 850574"/>
              <a:gd name="connsiteX164" fmla="*/ 798474 w 973439"/>
              <a:gd name="connsiteY164" fmla="*/ 488147 h 850574"/>
              <a:gd name="connsiteX165" fmla="*/ 810971 w 973439"/>
              <a:gd name="connsiteY165" fmla="*/ 479815 h 850574"/>
              <a:gd name="connsiteX166" fmla="*/ 817220 w 973439"/>
              <a:gd name="connsiteY166" fmla="*/ 475649 h 850574"/>
              <a:gd name="connsiteX167" fmla="*/ 825552 w 973439"/>
              <a:gd name="connsiteY167" fmla="*/ 473566 h 850574"/>
              <a:gd name="connsiteX168" fmla="*/ 840132 w 973439"/>
              <a:gd name="connsiteY168" fmla="*/ 471483 h 850574"/>
              <a:gd name="connsiteX169" fmla="*/ 854712 w 973439"/>
              <a:gd name="connsiteY169" fmla="*/ 458986 h 850574"/>
              <a:gd name="connsiteX170" fmla="*/ 860961 w 973439"/>
              <a:gd name="connsiteY170" fmla="*/ 454820 h 850574"/>
              <a:gd name="connsiteX171" fmla="*/ 873459 w 973439"/>
              <a:gd name="connsiteY171" fmla="*/ 446488 h 850574"/>
              <a:gd name="connsiteX172" fmla="*/ 892205 w 973439"/>
              <a:gd name="connsiteY172" fmla="*/ 431908 h 850574"/>
              <a:gd name="connsiteX173" fmla="*/ 898454 w 973439"/>
              <a:gd name="connsiteY173" fmla="*/ 427742 h 850574"/>
              <a:gd name="connsiteX174" fmla="*/ 902619 w 973439"/>
              <a:gd name="connsiteY174" fmla="*/ 421493 h 850574"/>
              <a:gd name="connsiteX175" fmla="*/ 938029 w 973439"/>
              <a:gd name="connsiteY175" fmla="*/ 415245 h 850574"/>
              <a:gd name="connsiteX176" fmla="*/ 950526 w 973439"/>
              <a:gd name="connsiteY176" fmla="*/ 406913 h 850574"/>
              <a:gd name="connsiteX177" fmla="*/ 960941 w 973439"/>
              <a:gd name="connsiteY177" fmla="*/ 392333 h 850574"/>
              <a:gd name="connsiteX178" fmla="*/ 967190 w 973439"/>
              <a:gd name="connsiteY178" fmla="*/ 390250 h 850574"/>
              <a:gd name="connsiteX179" fmla="*/ 973439 w 973439"/>
              <a:gd name="connsiteY179" fmla="*/ 369421 h 850574"/>
              <a:gd name="connsiteX180" fmla="*/ 969273 w 973439"/>
              <a:gd name="connsiteY180" fmla="*/ 352757 h 850574"/>
              <a:gd name="connsiteX181" fmla="*/ 960941 w 973439"/>
              <a:gd name="connsiteY181" fmla="*/ 350674 h 850574"/>
              <a:gd name="connsiteX182" fmla="*/ 948444 w 973439"/>
              <a:gd name="connsiteY182" fmla="*/ 346508 h 850574"/>
              <a:gd name="connsiteX183" fmla="*/ 938029 w 973439"/>
              <a:gd name="connsiteY183" fmla="*/ 342343 h 850574"/>
              <a:gd name="connsiteX184" fmla="*/ 846381 w 973439"/>
              <a:gd name="connsiteY184" fmla="*/ 340260 h 850574"/>
              <a:gd name="connsiteX185" fmla="*/ 829717 w 973439"/>
              <a:gd name="connsiteY185" fmla="*/ 336094 h 850574"/>
              <a:gd name="connsiteX186" fmla="*/ 810971 w 973439"/>
              <a:gd name="connsiteY186" fmla="*/ 323596 h 850574"/>
              <a:gd name="connsiteX187" fmla="*/ 696411 w 973439"/>
              <a:gd name="connsiteY187" fmla="*/ 319431 h 850574"/>
              <a:gd name="connsiteX188" fmla="*/ 690162 w 973439"/>
              <a:gd name="connsiteY188" fmla="*/ 315265 h 850574"/>
              <a:gd name="connsiteX189" fmla="*/ 681830 w 973439"/>
              <a:gd name="connsiteY189" fmla="*/ 292353 h 850574"/>
              <a:gd name="connsiteX190" fmla="*/ 685996 w 973439"/>
              <a:gd name="connsiteY190" fmla="*/ 263192 h 850574"/>
              <a:gd name="connsiteX191" fmla="*/ 690162 w 973439"/>
              <a:gd name="connsiteY191" fmla="*/ 256943 h 850574"/>
              <a:gd name="connsiteX192" fmla="*/ 694328 w 973439"/>
              <a:gd name="connsiteY192" fmla="*/ 244446 h 850574"/>
              <a:gd name="connsiteX193" fmla="*/ 688079 w 973439"/>
              <a:gd name="connsiteY193" fmla="*/ 229865 h 850574"/>
              <a:gd name="connsiteX194" fmla="*/ 675582 w 973439"/>
              <a:gd name="connsiteY194" fmla="*/ 225699 h 850574"/>
              <a:gd name="connsiteX195" fmla="*/ 673499 w 973439"/>
              <a:gd name="connsiteY195" fmla="*/ 219451 h 850574"/>
              <a:gd name="connsiteX196" fmla="*/ 704742 w 973439"/>
              <a:gd name="connsiteY196" fmla="*/ 215285 h 850574"/>
              <a:gd name="connsiteX197" fmla="*/ 710991 w 973439"/>
              <a:gd name="connsiteY197" fmla="*/ 219451 h 850574"/>
              <a:gd name="connsiteX198" fmla="*/ 719323 w 973439"/>
              <a:gd name="connsiteY198" fmla="*/ 223616 h 850574"/>
              <a:gd name="connsiteX199" fmla="*/ 727654 w 973439"/>
              <a:gd name="connsiteY199" fmla="*/ 231948 h 850574"/>
              <a:gd name="connsiteX200" fmla="*/ 735986 w 973439"/>
              <a:gd name="connsiteY200" fmla="*/ 236114 h 850574"/>
              <a:gd name="connsiteX201" fmla="*/ 748484 w 973439"/>
              <a:gd name="connsiteY201" fmla="*/ 244446 h 850574"/>
              <a:gd name="connsiteX202" fmla="*/ 771396 w 973439"/>
              <a:gd name="connsiteY202" fmla="*/ 242363 h 850574"/>
              <a:gd name="connsiteX203" fmla="*/ 779727 w 973439"/>
              <a:gd name="connsiteY203" fmla="*/ 229865 h 850574"/>
              <a:gd name="connsiteX204" fmla="*/ 783893 w 973439"/>
              <a:gd name="connsiteY204" fmla="*/ 217368 h 850574"/>
              <a:gd name="connsiteX205" fmla="*/ 781810 w 973439"/>
              <a:gd name="connsiteY205" fmla="*/ 167378 h 850574"/>
              <a:gd name="connsiteX206" fmla="*/ 775562 w 973439"/>
              <a:gd name="connsiteY206" fmla="*/ 152797 h 850574"/>
              <a:gd name="connsiteX207" fmla="*/ 769313 w 973439"/>
              <a:gd name="connsiteY207" fmla="*/ 150714 h 850574"/>
              <a:gd name="connsiteX208" fmla="*/ 710991 w 973439"/>
              <a:gd name="connsiteY208" fmla="*/ 148631 h 850574"/>
              <a:gd name="connsiteX209" fmla="*/ 696411 w 973439"/>
              <a:gd name="connsiteY209" fmla="*/ 146549 h 850574"/>
              <a:gd name="connsiteX210" fmla="*/ 690162 w 973439"/>
              <a:gd name="connsiteY210" fmla="*/ 140300 h 850574"/>
              <a:gd name="connsiteX211" fmla="*/ 681830 w 973439"/>
              <a:gd name="connsiteY211" fmla="*/ 136134 h 850574"/>
              <a:gd name="connsiteX212" fmla="*/ 673499 w 973439"/>
              <a:gd name="connsiteY212" fmla="*/ 129885 h 850574"/>
              <a:gd name="connsiteX213" fmla="*/ 665167 w 973439"/>
              <a:gd name="connsiteY213" fmla="*/ 125719 h 850574"/>
              <a:gd name="connsiteX214" fmla="*/ 658918 w 973439"/>
              <a:gd name="connsiteY214" fmla="*/ 121554 h 850574"/>
              <a:gd name="connsiteX215" fmla="*/ 648504 w 973439"/>
              <a:gd name="connsiteY215" fmla="*/ 119471 h 850574"/>
              <a:gd name="connsiteX216" fmla="*/ 631840 w 973439"/>
              <a:gd name="connsiteY216" fmla="*/ 115305 h 850574"/>
              <a:gd name="connsiteX217" fmla="*/ 604762 w 973439"/>
              <a:gd name="connsiteY217" fmla="*/ 113222 h 850574"/>
              <a:gd name="connsiteX218" fmla="*/ 600597 w 973439"/>
              <a:gd name="connsiteY218" fmla="*/ 106973 h 850574"/>
              <a:gd name="connsiteX219" fmla="*/ 588099 w 973439"/>
              <a:gd name="connsiteY219" fmla="*/ 98642 h 850574"/>
              <a:gd name="connsiteX220" fmla="*/ 575602 w 973439"/>
              <a:gd name="connsiteY220" fmla="*/ 88227 h 850574"/>
              <a:gd name="connsiteX221" fmla="*/ 567270 w 973439"/>
              <a:gd name="connsiteY221" fmla="*/ 73647 h 850574"/>
              <a:gd name="connsiteX222" fmla="*/ 561021 w 973439"/>
              <a:gd name="connsiteY222" fmla="*/ 69481 h 850574"/>
              <a:gd name="connsiteX223" fmla="*/ 556855 w 973439"/>
              <a:gd name="connsiteY223" fmla="*/ 61149 h 850574"/>
              <a:gd name="connsiteX224" fmla="*/ 548524 w 973439"/>
              <a:gd name="connsiteY224" fmla="*/ 38237 h 850574"/>
              <a:gd name="connsiteX225" fmla="*/ 542275 w 973439"/>
              <a:gd name="connsiteY225" fmla="*/ 31988 h 850574"/>
              <a:gd name="connsiteX226" fmla="*/ 531860 w 973439"/>
              <a:gd name="connsiteY226" fmla="*/ 15325 h 850574"/>
              <a:gd name="connsiteX227" fmla="*/ 527695 w 973439"/>
              <a:gd name="connsiteY227" fmla="*/ 9076 h 850574"/>
              <a:gd name="connsiteX228" fmla="*/ 515197 w 973439"/>
              <a:gd name="connsiteY228" fmla="*/ 2827 h 850574"/>
              <a:gd name="connsiteX229" fmla="*/ 469373 w 973439"/>
              <a:gd name="connsiteY229" fmla="*/ 6993 h 850574"/>
              <a:gd name="connsiteX230" fmla="*/ 477705 w 973439"/>
              <a:gd name="connsiteY230" fmla="*/ 98642 h 850574"/>
              <a:gd name="connsiteX231" fmla="*/ 483953 w 973439"/>
              <a:gd name="connsiteY231" fmla="*/ 109056 h 850574"/>
              <a:gd name="connsiteX232" fmla="*/ 488119 w 973439"/>
              <a:gd name="connsiteY232" fmla="*/ 115305 h 850574"/>
              <a:gd name="connsiteX233" fmla="*/ 490202 w 973439"/>
              <a:gd name="connsiteY233" fmla="*/ 123636 h 850574"/>
              <a:gd name="connsiteX234" fmla="*/ 494368 w 973439"/>
              <a:gd name="connsiteY234" fmla="*/ 129885 h 850574"/>
              <a:gd name="connsiteX235" fmla="*/ 490202 w 973439"/>
              <a:gd name="connsiteY235" fmla="*/ 221534 h 850574"/>
              <a:gd name="connsiteX236" fmla="*/ 488119 w 973439"/>
              <a:gd name="connsiteY236" fmla="*/ 248611 h 850574"/>
              <a:gd name="connsiteX237" fmla="*/ 486036 w 973439"/>
              <a:gd name="connsiteY237" fmla="*/ 259026 h 850574"/>
              <a:gd name="connsiteX238" fmla="*/ 492285 w 973439"/>
              <a:gd name="connsiteY238" fmla="*/ 321513 h 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973439" h="850574">
                <a:moveTo>
                  <a:pt x="492285" y="321513"/>
                </a:moveTo>
                <a:cubicBezTo>
                  <a:pt x="491591" y="332622"/>
                  <a:pt x="485214" y="324007"/>
                  <a:pt x="481870" y="325679"/>
                </a:cubicBezTo>
                <a:cubicBezTo>
                  <a:pt x="479631" y="326799"/>
                  <a:pt x="477923" y="328859"/>
                  <a:pt x="475622" y="329845"/>
                </a:cubicBezTo>
                <a:cubicBezTo>
                  <a:pt x="472991" y="330973"/>
                  <a:pt x="470067" y="331234"/>
                  <a:pt x="467290" y="331928"/>
                </a:cubicBezTo>
                <a:cubicBezTo>
                  <a:pt x="453404" y="331234"/>
                  <a:pt x="439483" y="331049"/>
                  <a:pt x="425632" y="329845"/>
                </a:cubicBezTo>
                <a:cubicBezTo>
                  <a:pt x="423445" y="329655"/>
                  <a:pt x="420936" y="329315"/>
                  <a:pt x="419383" y="327762"/>
                </a:cubicBezTo>
                <a:cubicBezTo>
                  <a:pt x="408276" y="316655"/>
                  <a:pt x="427713" y="324982"/>
                  <a:pt x="411051" y="319431"/>
                </a:cubicBezTo>
                <a:cubicBezTo>
                  <a:pt x="409662" y="317348"/>
                  <a:pt x="408840" y="314746"/>
                  <a:pt x="406885" y="313182"/>
                </a:cubicBezTo>
                <a:cubicBezTo>
                  <a:pt x="405171" y="311810"/>
                  <a:pt x="401913" y="312885"/>
                  <a:pt x="400637" y="311099"/>
                </a:cubicBezTo>
                <a:cubicBezTo>
                  <a:pt x="398085" y="307525"/>
                  <a:pt x="400637" y="299990"/>
                  <a:pt x="396471" y="298601"/>
                </a:cubicBezTo>
                <a:cubicBezTo>
                  <a:pt x="394388" y="297907"/>
                  <a:pt x="392365" y="296994"/>
                  <a:pt x="390222" y="296518"/>
                </a:cubicBezTo>
                <a:cubicBezTo>
                  <a:pt x="376264" y="293417"/>
                  <a:pt x="363127" y="293393"/>
                  <a:pt x="348564" y="292353"/>
                </a:cubicBezTo>
                <a:cubicBezTo>
                  <a:pt x="347175" y="289576"/>
                  <a:pt x="344837" y="287095"/>
                  <a:pt x="344398" y="284021"/>
                </a:cubicBezTo>
                <a:cubicBezTo>
                  <a:pt x="342726" y="272316"/>
                  <a:pt x="347054" y="259443"/>
                  <a:pt x="342315" y="248611"/>
                </a:cubicBezTo>
                <a:cubicBezTo>
                  <a:pt x="340622" y="244742"/>
                  <a:pt x="333984" y="250000"/>
                  <a:pt x="329818" y="250694"/>
                </a:cubicBezTo>
                <a:cubicBezTo>
                  <a:pt x="320077" y="279918"/>
                  <a:pt x="331273" y="243420"/>
                  <a:pt x="323569" y="281938"/>
                </a:cubicBezTo>
                <a:cubicBezTo>
                  <a:pt x="322708" y="286244"/>
                  <a:pt x="323057" y="292001"/>
                  <a:pt x="319403" y="294436"/>
                </a:cubicBezTo>
                <a:cubicBezTo>
                  <a:pt x="311327" y="299819"/>
                  <a:pt x="315529" y="297809"/>
                  <a:pt x="306906" y="300684"/>
                </a:cubicBezTo>
                <a:lnTo>
                  <a:pt x="240252" y="298601"/>
                </a:lnTo>
                <a:cubicBezTo>
                  <a:pt x="233282" y="298269"/>
                  <a:pt x="226401" y="296518"/>
                  <a:pt x="219423" y="296518"/>
                </a:cubicBezTo>
                <a:cubicBezTo>
                  <a:pt x="207599" y="296518"/>
                  <a:pt x="195816" y="297907"/>
                  <a:pt x="184013" y="298601"/>
                </a:cubicBezTo>
                <a:cubicBezTo>
                  <a:pt x="188509" y="339064"/>
                  <a:pt x="181757" y="304462"/>
                  <a:pt x="190262" y="323596"/>
                </a:cubicBezTo>
                <a:cubicBezTo>
                  <a:pt x="192046" y="327609"/>
                  <a:pt x="194428" y="336094"/>
                  <a:pt x="194428" y="336094"/>
                </a:cubicBezTo>
                <a:cubicBezTo>
                  <a:pt x="193460" y="348681"/>
                  <a:pt x="198310" y="362442"/>
                  <a:pt x="186096" y="369421"/>
                </a:cubicBezTo>
                <a:cubicBezTo>
                  <a:pt x="183611" y="370841"/>
                  <a:pt x="180542" y="370809"/>
                  <a:pt x="177765" y="371503"/>
                </a:cubicBezTo>
                <a:cubicBezTo>
                  <a:pt x="175682" y="372892"/>
                  <a:pt x="173804" y="374652"/>
                  <a:pt x="171516" y="375669"/>
                </a:cubicBezTo>
                <a:cubicBezTo>
                  <a:pt x="167503" y="377452"/>
                  <a:pt x="159018" y="379835"/>
                  <a:pt x="159018" y="379835"/>
                </a:cubicBezTo>
                <a:cubicBezTo>
                  <a:pt x="139297" y="392984"/>
                  <a:pt x="166061" y="373115"/>
                  <a:pt x="150687" y="392333"/>
                </a:cubicBezTo>
                <a:cubicBezTo>
                  <a:pt x="149315" y="394048"/>
                  <a:pt x="146402" y="393434"/>
                  <a:pt x="144438" y="394416"/>
                </a:cubicBezTo>
                <a:cubicBezTo>
                  <a:pt x="142199" y="395535"/>
                  <a:pt x="140272" y="397193"/>
                  <a:pt x="138189" y="398581"/>
                </a:cubicBezTo>
                <a:cubicBezTo>
                  <a:pt x="134023" y="397887"/>
                  <a:pt x="129551" y="398213"/>
                  <a:pt x="125692" y="396498"/>
                </a:cubicBezTo>
                <a:cubicBezTo>
                  <a:pt x="123000" y="395302"/>
                  <a:pt x="121894" y="391884"/>
                  <a:pt x="119443" y="390250"/>
                </a:cubicBezTo>
                <a:cubicBezTo>
                  <a:pt x="117616" y="389032"/>
                  <a:pt x="115277" y="388861"/>
                  <a:pt x="113194" y="388167"/>
                </a:cubicBezTo>
                <a:cubicBezTo>
                  <a:pt x="107494" y="384366"/>
                  <a:pt x="105703" y="384329"/>
                  <a:pt x="102780" y="377752"/>
                </a:cubicBezTo>
                <a:cubicBezTo>
                  <a:pt x="95474" y="361315"/>
                  <a:pt x="103606" y="368583"/>
                  <a:pt x="92365" y="361089"/>
                </a:cubicBezTo>
                <a:cubicBezTo>
                  <a:pt x="85422" y="361783"/>
                  <a:pt x="78335" y="361603"/>
                  <a:pt x="71536" y="363172"/>
                </a:cubicBezTo>
                <a:cubicBezTo>
                  <a:pt x="69097" y="363735"/>
                  <a:pt x="67057" y="365568"/>
                  <a:pt x="65287" y="367338"/>
                </a:cubicBezTo>
                <a:cubicBezTo>
                  <a:pt x="57786" y="374839"/>
                  <a:pt x="60785" y="374824"/>
                  <a:pt x="54873" y="381918"/>
                </a:cubicBezTo>
                <a:cubicBezTo>
                  <a:pt x="52987" y="384181"/>
                  <a:pt x="50707" y="386084"/>
                  <a:pt x="48624" y="388167"/>
                </a:cubicBezTo>
                <a:cubicBezTo>
                  <a:pt x="47235" y="392333"/>
                  <a:pt x="48111" y="398228"/>
                  <a:pt x="44458" y="400664"/>
                </a:cubicBezTo>
                <a:cubicBezTo>
                  <a:pt x="40292" y="403441"/>
                  <a:pt x="36439" y="406757"/>
                  <a:pt x="31961" y="408996"/>
                </a:cubicBezTo>
                <a:cubicBezTo>
                  <a:pt x="29184" y="410385"/>
                  <a:pt x="26292" y="411565"/>
                  <a:pt x="23629" y="413162"/>
                </a:cubicBezTo>
                <a:cubicBezTo>
                  <a:pt x="19336" y="415738"/>
                  <a:pt x="11131" y="421493"/>
                  <a:pt x="11131" y="421493"/>
                </a:cubicBezTo>
                <a:cubicBezTo>
                  <a:pt x="836" y="436937"/>
                  <a:pt x="3782" y="429082"/>
                  <a:pt x="717" y="444406"/>
                </a:cubicBezTo>
                <a:cubicBezTo>
                  <a:pt x="1411" y="455515"/>
                  <a:pt x="-2438" y="467911"/>
                  <a:pt x="2800" y="477732"/>
                </a:cubicBezTo>
                <a:cubicBezTo>
                  <a:pt x="5110" y="482064"/>
                  <a:pt x="12766" y="477327"/>
                  <a:pt x="17380" y="475649"/>
                </a:cubicBezTo>
                <a:cubicBezTo>
                  <a:pt x="20642" y="474463"/>
                  <a:pt x="22887" y="471419"/>
                  <a:pt x="25712" y="469401"/>
                </a:cubicBezTo>
                <a:cubicBezTo>
                  <a:pt x="47418" y="453898"/>
                  <a:pt x="14888" y="478422"/>
                  <a:pt x="38209" y="458986"/>
                </a:cubicBezTo>
                <a:cubicBezTo>
                  <a:pt x="47162" y="451525"/>
                  <a:pt x="41314" y="457433"/>
                  <a:pt x="50707" y="452737"/>
                </a:cubicBezTo>
                <a:cubicBezTo>
                  <a:pt x="52946" y="451617"/>
                  <a:pt x="54873" y="449960"/>
                  <a:pt x="56956" y="448571"/>
                </a:cubicBezTo>
                <a:cubicBezTo>
                  <a:pt x="63588" y="468472"/>
                  <a:pt x="62234" y="457912"/>
                  <a:pt x="56956" y="486064"/>
                </a:cubicBezTo>
                <a:cubicBezTo>
                  <a:pt x="56852" y="486617"/>
                  <a:pt x="53851" y="499279"/>
                  <a:pt x="52790" y="500644"/>
                </a:cubicBezTo>
                <a:cubicBezTo>
                  <a:pt x="47733" y="507146"/>
                  <a:pt x="41280" y="513173"/>
                  <a:pt x="34044" y="517308"/>
                </a:cubicBezTo>
                <a:cubicBezTo>
                  <a:pt x="31348" y="518848"/>
                  <a:pt x="28489" y="520085"/>
                  <a:pt x="25712" y="521473"/>
                </a:cubicBezTo>
                <a:cubicBezTo>
                  <a:pt x="24323" y="523556"/>
                  <a:pt x="22666" y="525483"/>
                  <a:pt x="21546" y="527722"/>
                </a:cubicBezTo>
                <a:cubicBezTo>
                  <a:pt x="16324" y="538166"/>
                  <a:pt x="19560" y="554196"/>
                  <a:pt x="21546" y="563132"/>
                </a:cubicBezTo>
                <a:cubicBezTo>
                  <a:pt x="22299" y="566521"/>
                  <a:pt x="25712" y="568686"/>
                  <a:pt x="27795" y="571463"/>
                </a:cubicBezTo>
                <a:cubicBezTo>
                  <a:pt x="29983" y="582402"/>
                  <a:pt x="28737" y="580922"/>
                  <a:pt x="34044" y="590210"/>
                </a:cubicBezTo>
                <a:cubicBezTo>
                  <a:pt x="35286" y="592383"/>
                  <a:pt x="36086" y="595131"/>
                  <a:pt x="38209" y="596458"/>
                </a:cubicBezTo>
                <a:cubicBezTo>
                  <a:pt x="41933" y="598785"/>
                  <a:pt x="46541" y="599235"/>
                  <a:pt x="50707" y="600624"/>
                </a:cubicBezTo>
                <a:lnTo>
                  <a:pt x="69453" y="606873"/>
                </a:lnTo>
                <a:lnTo>
                  <a:pt x="75702" y="608956"/>
                </a:lnTo>
                <a:cubicBezTo>
                  <a:pt x="76971" y="611493"/>
                  <a:pt x="81628" y="619827"/>
                  <a:pt x="81951" y="623536"/>
                </a:cubicBezTo>
                <a:cubicBezTo>
                  <a:pt x="83156" y="637387"/>
                  <a:pt x="82236" y="651408"/>
                  <a:pt x="84034" y="665195"/>
                </a:cubicBezTo>
                <a:cubicBezTo>
                  <a:pt x="84358" y="667677"/>
                  <a:pt x="86116" y="670055"/>
                  <a:pt x="88199" y="671443"/>
                </a:cubicBezTo>
                <a:cubicBezTo>
                  <a:pt x="90581" y="673031"/>
                  <a:pt x="93754" y="672832"/>
                  <a:pt x="96531" y="673526"/>
                </a:cubicBezTo>
                <a:cubicBezTo>
                  <a:pt x="101264" y="697190"/>
                  <a:pt x="101881" y="695279"/>
                  <a:pt x="94448" y="733931"/>
                </a:cubicBezTo>
                <a:cubicBezTo>
                  <a:pt x="93975" y="736389"/>
                  <a:pt x="90282" y="736708"/>
                  <a:pt x="88199" y="738097"/>
                </a:cubicBezTo>
                <a:cubicBezTo>
                  <a:pt x="79867" y="737403"/>
                  <a:pt x="71243" y="738311"/>
                  <a:pt x="63204" y="736014"/>
                </a:cubicBezTo>
                <a:cubicBezTo>
                  <a:pt x="60797" y="735326"/>
                  <a:pt x="60641" y="731688"/>
                  <a:pt x="59039" y="729765"/>
                </a:cubicBezTo>
                <a:cubicBezTo>
                  <a:pt x="57153" y="727502"/>
                  <a:pt x="54873" y="725599"/>
                  <a:pt x="52790" y="723516"/>
                </a:cubicBezTo>
                <a:cubicBezTo>
                  <a:pt x="51401" y="726988"/>
                  <a:pt x="48055" y="730235"/>
                  <a:pt x="48624" y="733931"/>
                </a:cubicBezTo>
                <a:cubicBezTo>
                  <a:pt x="49568" y="740069"/>
                  <a:pt x="51065" y="748630"/>
                  <a:pt x="56956" y="750594"/>
                </a:cubicBezTo>
                <a:cubicBezTo>
                  <a:pt x="97125" y="763985"/>
                  <a:pt x="65063" y="754655"/>
                  <a:pt x="156936" y="756843"/>
                </a:cubicBezTo>
                <a:cubicBezTo>
                  <a:pt x="158324" y="758926"/>
                  <a:pt x="160309" y="760717"/>
                  <a:pt x="161101" y="763092"/>
                </a:cubicBezTo>
                <a:cubicBezTo>
                  <a:pt x="163125" y="769165"/>
                  <a:pt x="163714" y="775628"/>
                  <a:pt x="165267" y="781838"/>
                </a:cubicBezTo>
                <a:cubicBezTo>
                  <a:pt x="165800" y="783968"/>
                  <a:pt x="166132" y="786260"/>
                  <a:pt x="167350" y="788087"/>
                </a:cubicBezTo>
                <a:cubicBezTo>
                  <a:pt x="168984" y="790538"/>
                  <a:pt x="171516" y="792252"/>
                  <a:pt x="173599" y="794335"/>
                </a:cubicBezTo>
                <a:cubicBezTo>
                  <a:pt x="174293" y="797112"/>
                  <a:pt x="174094" y="800285"/>
                  <a:pt x="175682" y="802667"/>
                </a:cubicBezTo>
                <a:cubicBezTo>
                  <a:pt x="177182" y="804917"/>
                  <a:pt x="185322" y="808789"/>
                  <a:pt x="188179" y="808916"/>
                </a:cubicBezTo>
                <a:cubicBezTo>
                  <a:pt x="217319" y="810211"/>
                  <a:pt x="246501" y="810305"/>
                  <a:pt x="275662" y="810999"/>
                </a:cubicBezTo>
                <a:cubicBezTo>
                  <a:pt x="277051" y="813082"/>
                  <a:pt x="278898" y="814923"/>
                  <a:pt x="279828" y="817247"/>
                </a:cubicBezTo>
                <a:cubicBezTo>
                  <a:pt x="281705" y="821940"/>
                  <a:pt x="282541" y="826986"/>
                  <a:pt x="283993" y="831828"/>
                </a:cubicBezTo>
                <a:cubicBezTo>
                  <a:pt x="284624" y="833931"/>
                  <a:pt x="285473" y="835966"/>
                  <a:pt x="286076" y="838077"/>
                </a:cubicBezTo>
                <a:cubicBezTo>
                  <a:pt x="286862" y="840829"/>
                  <a:pt x="286571" y="844026"/>
                  <a:pt x="288159" y="846408"/>
                </a:cubicBezTo>
                <a:cubicBezTo>
                  <a:pt x="289548" y="848491"/>
                  <a:pt x="292325" y="849185"/>
                  <a:pt x="294408" y="850574"/>
                </a:cubicBezTo>
                <a:cubicBezTo>
                  <a:pt x="300657" y="848491"/>
                  <a:pt x="307597" y="847861"/>
                  <a:pt x="313154" y="844325"/>
                </a:cubicBezTo>
                <a:cubicBezTo>
                  <a:pt x="315773" y="842658"/>
                  <a:pt x="315598" y="838577"/>
                  <a:pt x="317320" y="835994"/>
                </a:cubicBezTo>
                <a:cubicBezTo>
                  <a:pt x="332752" y="812847"/>
                  <a:pt x="323838" y="825349"/>
                  <a:pt x="338149" y="813082"/>
                </a:cubicBezTo>
                <a:cubicBezTo>
                  <a:pt x="348078" y="804571"/>
                  <a:pt x="340017" y="808293"/>
                  <a:pt x="350647" y="804750"/>
                </a:cubicBezTo>
                <a:cubicBezTo>
                  <a:pt x="352730" y="802667"/>
                  <a:pt x="355183" y="800898"/>
                  <a:pt x="356895" y="798501"/>
                </a:cubicBezTo>
                <a:cubicBezTo>
                  <a:pt x="358700" y="795974"/>
                  <a:pt x="358865" y="792365"/>
                  <a:pt x="361061" y="790170"/>
                </a:cubicBezTo>
                <a:cubicBezTo>
                  <a:pt x="362614" y="788617"/>
                  <a:pt x="365227" y="788781"/>
                  <a:pt x="367310" y="788087"/>
                </a:cubicBezTo>
                <a:cubicBezTo>
                  <a:pt x="371476" y="783921"/>
                  <a:pt x="374219" y="777452"/>
                  <a:pt x="379808" y="775589"/>
                </a:cubicBezTo>
                <a:cubicBezTo>
                  <a:pt x="420710" y="761954"/>
                  <a:pt x="381992" y="774000"/>
                  <a:pt x="408968" y="767257"/>
                </a:cubicBezTo>
                <a:cubicBezTo>
                  <a:pt x="431960" y="761510"/>
                  <a:pt x="393740" y="769952"/>
                  <a:pt x="423549" y="761009"/>
                </a:cubicBezTo>
                <a:cubicBezTo>
                  <a:pt x="427594" y="759795"/>
                  <a:pt x="431880" y="759620"/>
                  <a:pt x="436046" y="758926"/>
                </a:cubicBezTo>
                <a:cubicBezTo>
                  <a:pt x="438129" y="756843"/>
                  <a:pt x="440032" y="754563"/>
                  <a:pt x="442295" y="752677"/>
                </a:cubicBezTo>
                <a:cubicBezTo>
                  <a:pt x="444218" y="751074"/>
                  <a:pt x="446507" y="749966"/>
                  <a:pt x="448544" y="748511"/>
                </a:cubicBezTo>
                <a:cubicBezTo>
                  <a:pt x="451369" y="746493"/>
                  <a:pt x="454098" y="744345"/>
                  <a:pt x="456875" y="742262"/>
                </a:cubicBezTo>
                <a:cubicBezTo>
                  <a:pt x="458264" y="739485"/>
                  <a:pt x="459053" y="736316"/>
                  <a:pt x="461041" y="733931"/>
                </a:cubicBezTo>
                <a:cubicBezTo>
                  <a:pt x="462644" y="732008"/>
                  <a:pt x="465963" y="731888"/>
                  <a:pt x="467290" y="729765"/>
                </a:cubicBezTo>
                <a:cubicBezTo>
                  <a:pt x="469617" y="726041"/>
                  <a:pt x="469492" y="721195"/>
                  <a:pt x="471456" y="717267"/>
                </a:cubicBezTo>
                <a:cubicBezTo>
                  <a:pt x="473009" y="714162"/>
                  <a:pt x="476043" y="711984"/>
                  <a:pt x="477705" y="708936"/>
                </a:cubicBezTo>
                <a:cubicBezTo>
                  <a:pt x="480237" y="704294"/>
                  <a:pt x="482146" y="699324"/>
                  <a:pt x="483953" y="694355"/>
                </a:cubicBezTo>
                <a:cubicBezTo>
                  <a:pt x="484508" y="692828"/>
                  <a:pt x="486711" y="681887"/>
                  <a:pt x="488119" y="679775"/>
                </a:cubicBezTo>
                <a:cubicBezTo>
                  <a:pt x="489753" y="677324"/>
                  <a:pt x="492285" y="675609"/>
                  <a:pt x="494368" y="673526"/>
                </a:cubicBezTo>
                <a:cubicBezTo>
                  <a:pt x="495062" y="671443"/>
                  <a:pt x="495079" y="668991"/>
                  <a:pt x="496451" y="667277"/>
                </a:cubicBezTo>
                <a:cubicBezTo>
                  <a:pt x="500046" y="662784"/>
                  <a:pt x="506030" y="662279"/>
                  <a:pt x="511031" y="661029"/>
                </a:cubicBezTo>
                <a:cubicBezTo>
                  <a:pt x="520158" y="663311"/>
                  <a:pt x="520650" y="660830"/>
                  <a:pt x="521446" y="671443"/>
                </a:cubicBezTo>
                <a:cubicBezTo>
                  <a:pt x="523318" y="696406"/>
                  <a:pt x="523692" y="721468"/>
                  <a:pt x="525612" y="746428"/>
                </a:cubicBezTo>
                <a:cubicBezTo>
                  <a:pt x="525780" y="748617"/>
                  <a:pt x="526323" y="750962"/>
                  <a:pt x="527695" y="752677"/>
                </a:cubicBezTo>
                <a:cubicBezTo>
                  <a:pt x="529259" y="754632"/>
                  <a:pt x="531860" y="755454"/>
                  <a:pt x="533943" y="756843"/>
                </a:cubicBezTo>
                <a:cubicBezTo>
                  <a:pt x="535332" y="758926"/>
                  <a:pt x="535986" y="761765"/>
                  <a:pt x="538109" y="763092"/>
                </a:cubicBezTo>
                <a:cubicBezTo>
                  <a:pt x="541833" y="765419"/>
                  <a:pt x="546219" y="767081"/>
                  <a:pt x="550607" y="767257"/>
                </a:cubicBezTo>
                <a:lnTo>
                  <a:pt x="602680" y="769340"/>
                </a:lnTo>
                <a:cubicBezTo>
                  <a:pt x="608595" y="770523"/>
                  <a:pt x="622506" y="773506"/>
                  <a:pt x="627675" y="773506"/>
                </a:cubicBezTo>
                <a:cubicBezTo>
                  <a:pt x="639498" y="773506"/>
                  <a:pt x="651281" y="772117"/>
                  <a:pt x="663084" y="771423"/>
                </a:cubicBezTo>
                <a:cubicBezTo>
                  <a:pt x="665167" y="769340"/>
                  <a:pt x="667699" y="767626"/>
                  <a:pt x="669333" y="765175"/>
                </a:cubicBezTo>
                <a:cubicBezTo>
                  <a:pt x="670551" y="763348"/>
                  <a:pt x="670010" y="760613"/>
                  <a:pt x="671416" y="758926"/>
                </a:cubicBezTo>
                <a:cubicBezTo>
                  <a:pt x="673638" y="756259"/>
                  <a:pt x="677111" y="754936"/>
                  <a:pt x="679747" y="752677"/>
                </a:cubicBezTo>
                <a:cubicBezTo>
                  <a:pt x="685028" y="748150"/>
                  <a:pt x="685872" y="745094"/>
                  <a:pt x="692245" y="742262"/>
                </a:cubicBezTo>
                <a:cubicBezTo>
                  <a:pt x="696258" y="740479"/>
                  <a:pt x="700815" y="740061"/>
                  <a:pt x="704742" y="738097"/>
                </a:cubicBezTo>
                <a:lnTo>
                  <a:pt x="713074" y="733931"/>
                </a:lnTo>
                <a:cubicBezTo>
                  <a:pt x="713874" y="729130"/>
                  <a:pt x="714676" y="720313"/>
                  <a:pt x="717240" y="715185"/>
                </a:cubicBezTo>
                <a:cubicBezTo>
                  <a:pt x="718360" y="712946"/>
                  <a:pt x="720164" y="711110"/>
                  <a:pt x="721406" y="708936"/>
                </a:cubicBezTo>
                <a:cubicBezTo>
                  <a:pt x="722947" y="706240"/>
                  <a:pt x="723974" y="703267"/>
                  <a:pt x="725572" y="700604"/>
                </a:cubicBezTo>
                <a:cubicBezTo>
                  <a:pt x="728148" y="696311"/>
                  <a:pt x="731664" y="692585"/>
                  <a:pt x="733903" y="688107"/>
                </a:cubicBezTo>
                <a:cubicBezTo>
                  <a:pt x="735292" y="685330"/>
                  <a:pt x="735684" y="681763"/>
                  <a:pt x="738069" y="679775"/>
                </a:cubicBezTo>
                <a:cubicBezTo>
                  <a:pt x="740268" y="677942"/>
                  <a:pt x="743624" y="678386"/>
                  <a:pt x="746401" y="677692"/>
                </a:cubicBezTo>
                <a:cubicBezTo>
                  <a:pt x="748484" y="676303"/>
                  <a:pt x="750410" y="674646"/>
                  <a:pt x="752649" y="673526"/>
                </a:cubicBezTo>
                <a:cubicBezTo>
                  <a:pt x="762587" y="668556"/>
                  <a:pt x="786242" y="669620"/>
                  <a:pt x="790142" y="669360"/>
                </a:cubicBezTo>
                <a:cubicBezTo>
                  <a:pt x="793614" y="668666"/>
                  <a:pt x="797242" y="668520"/>
                  <a:pt x="800557" y="667277"/>
                </a:cubicBezTo>
                <a:cubicBezTo>
                  <a:pt x="802901" y="666398"/>
                  <a:pt x="804430" y="663903"/>
                  <a:pt x="806805" y="663112"/>
                </a:cubicBezTo>
                <a:cubicBezTo>
                  <a:pt x="810812" y="661777"/>
                  <a:pt x="815137" y="661723"/>
                  <a:pt x="819303" y="661029"/>
                </a:cubicBezTo>
                <a:cubicBezTo>
                  <a:pt x="835966" y="662418"/>
                  <a:pt x="852819" y="668060"/>
                  <a:pt x="869293" y="665195"/>
                </a:cubicBezTo>
                <a:cubicBezTo>
                  <a:pt x="873454" y="664471"/>
                  <a:pt x="869553" y="656211"/>
                  <a:pt x="867210" y="652697"/>
                </a:cubicBezTo>
                <a:cubicBezTo>
                  <a:pt x="864964" y="649328"/>
                  <a:pt x="860416" y="648259"/>
                  <a:pt x="856795" y="646448"/>
                </a:cubicBezTo>
                <a:cubicBezTo>
                  <a:pt x="853451" y="644776"/>
                  <a:pt x="849797" y="643801"/>
                  <a:pt x="846381" y="642283"/>
                </a:cubicBezTo>
                <a:cubicBezTo>
                  <a:pt x="843543" y="641022"/>
                  <a:pt x="841023" y="639009"/>
                  <a:pt x="838049" y="638117"/>
                </a:cubicBezTo>
                <a:cubicBezTo>
                  <a:pt x="834004" y="636903"/>
                  <a:pt x="829649" y="637058"/>
                  <a:pt x="825552" y="636034"/>
                </a:cubicBezTo>
                <a:cubicBezTo>
                  <a:pt x="795873" y="628614"/>
                  <a:pt x="832543" y="634304"/>
                  <a:pt x="796391" y="629785"/>
                </a:cubicBezTo>
                <a:cubicBezTo>
                  <a:pt x="795002" y="627008"/>
                  <a:pt x="794165" y="623878"/>
                  <a:pt x="792225" y="621453"/>
                </a:cubicBezTo>
                <a:cubicBezTo>
                  <a:pt x="788545" y="616853"/>
                  <a:pt x="779727" y="608956"/>
                  <a:pt x="779727" y="608956"/>
                </a:cubicBezTo>
                <a:cubicBezTo>
                  <a:pt x="779033" y="606873"/>
                  <a:pt x="779197" y="604260"/>
                  <a:pt x="777644" y="602707"/>
                </a:cubicBezTo>
                <a:cubicBezTo>
                  <a:pt x="775449" y="600511"/>
                  <a:pt x="772009" y="600082"/>
                  <a:pt x="769313" y="598541"/>
                </a:cubicBezTo>
                <a:cubicBezTo>
                  <a:pt x="744232" y="584208"/>
                  <a:pt x="792992" y="595526"/>
                  <a:pt x="708908" y="592293"/>
                </a:cubicBezTo>
                <a:cubicBezTo>
                  <a:pt x="701321" y="577119"/>
                  <a:pt x="709043" y="590367"/>
                  <a:pt x="696411" y="575629"/>
                </a:cubicBezTo>
                <a:cubicBezTo>
                  <a:pt x="687079" y="564740"/>
                  <a:pt x="696499" y="574222"/>
                  <a:pt x="690162" y="563132"/>
                </a:cubicBezTo>
                <a:cubicBezTo>
                  <a:pt x="688439" y="560118"/>
                  <a:pt x="685996" y="557577"/>
                  <a:pt x="683913" y="554800"/>
                </a:cubicBezTo>
                <a:cubicBezTo>
                  <a:pt x="681830" y="548551"/>
                  <a:pt x="678748" y="542551"/>
                  <a:pt x="677665" y="536054"/>
                </a:cubicBezTo>
                <a:cubicBezTo>
                  <a:pt x="676971" y="531888"/>
                  <a:pt x="676796" y="527601"/>
                  <a:pt x="675582" y="523556"/>
                </a:cubicBezTo>
                <a:cubicBezTo>
                  <a:pt x="674690" y="520582"/>
                  <a:pt x="673013" y="517887"/>
                  <a:pt x="671416" y="515225"/>
                </a:cubicBezTo>
                <a:cubicBezTo>
                  <a:pt x="668840" y="510932"/>
                  <a:pt x="663084" y="502727"/>
                  <a:pt x="663084" y="502727"/>
                </a:cubicBezTo>
                <a:cubicBezTo>
                  <a:pt x="663778" y="490230"/>
                  <a:pt x="661032" y="477049"/>
                  <a:pt x="665167" y="465235"/>
                </a:cubicBezTo>
                <a:cubicBezTo>
                  <a:pt x="666618" y="461090"/>
                  <a:pt x="677665" y="461069"/>
                  <a:pt x="677665" y="461069"/>
                </a:cubicBezTo>
                <a:cubicBezTo>
                  <a:pt x="681831" y="461763"/>
                  <a:pt x="686385" y="461263"/>
                  <a:pt x="690162" y="463152"/>
                </a:cubicBezTo>
                <a:cubicBezTo>
                  <a:pt x="692401" y="464272"/>
                  <a:pt x="693872" y="466939"/>
                  <a:pt x="694328" y="469401"/>
                </a:cubicBezTo>
                <a:cubicBezTo>
                  <a:pt x="704196" y="522684"/>
                  <a:pt x="684209" y="513933"/>
                  <a:pt x="706825" y="521473"/>
                </a:cubicBezTo>
                <a:cubicBezTo>
                  <a:pt x="725571" y="520779"/>
                  <a:pt x="744344" y="520598"/>
                  <a:pt x="763064" y="519390"/>
                </a:cubicBezTo>
                <a:cubicBezTo>
                  <a:pt x="765921" y="519206"/>
                  <a:pt x="768910" y="518728"/>
                  <a:pt x="771396" y="517308"/>
                </a:cubicBezTo>
                <a:cubicBezTo>
                  <a:pt x="773954" y="515847"/>
                  <a:pt x="775247" y="512771"/>
                  <a:pt x="777644" y="511059"/>
                </a:cubicBezTo>
                <a:cubicBezTo>
                  <a:pt x="780171" y="509254"/>
                  <a:pt x="783199" y="508282"/>
                  <a:pt x="785976" y="506893"/>
                </a:cubicBezTo>
                <a:lnTo>
                  <a:pt x="794308" y="494395"/>
                </a:lnTo>
                <a:cubicBezTo>
                  <a:pt x="795697" y="492312"/>
                  <a:pt x="796391" y="489536"/>
                  <a:pt x="798474" y="488147"/>
                </a:cubicBezTo>
                <a:lnTo>
                  <a:pt x="810971" y="479815"/>
                </a:lnTo>
                <a:cubicBezTo>
                  <a:pt x="813054" y="478426"/>
                  <a:pt x="814791" y="476256"/>
                  <a:pt x="817220" y="475649"/>
                </a:cubicBezTo>
                <a:cubicBezTo>
                  <a:pt x="819997" y="474955"/>
                  <a:pt x="822735" y="474078"/>
                  <a:pt x="825552" y="473566"/>
                </a:cubicBezTo>
                <a:cubicBezTo>
                  <a:pt x="830382" y="472688"/>
                  <a:pt x="835272" y="472177"/>
                  <a:pt x="840132" y="471483"/>
                </a:cubicBezTo>
                <a:cubicBezTo>
                  <a:pt x="854474" y="461924"/>
                  <a:pt x="837041" y="474134"/>
                  <a:pt x="854712" y="458986"/>
                </a:cubicBezTo>
                <a:cubicBezTo>
                  <a:pt x="856613" y="457357"/>
                  <a:pt x="859038" y="456423"/>
                  <a:pt x="860961" y="454820"/>
                </a:cubicBezTo>
                <a:cubicBezTo>
                  <a:pt x="871363" y="446152"/>
                  <a:pt x="862477" y="450149"/>
                  <a:pt x="873459" y="446488"/>
                </a:cubicBezTo>
                <a:cubicBezTo>
                  <a:pt x="883247" y="436700"/>
                  <a:pt x="877256" y="441874"/>
                  <a:pt x="892205" y="431908"/>
                </a:cubicBezTo>
                <a:lnTo>
                  <a:pt x="898454" y="427742"/>
                </a:lnTo>
                <a:cubicBezTo>
                  <a:pt x="899842" y="425659"/>
                  <a:pt x="900380" y="422612"/>
                  <a:pt x="902619" y="421493"/>
                </a:cubicBezTo>
                <a:cubicBezTo>
                  <a:pt x="910746" y="417430"/>
                  <a:pt x="929665" y="416174"/>
                  <a:pt x="938029" y="415245"/>
                </a:cubicBezTo>
                <a:cubicBezTo>
                  <a:pt x="947040" y="401728"/>
                  <a:pt x="936042" y="415190"/>
                  <a:pt x="950526" y="406913"/>
                </a:cubicBezTo>
                <a:cubicBezTo>
                  <a:pt x="962666" y="399976"/>
                  <a:pt x="951563" y="401710"/>
                  <a:pt x="960941" y="392333"/>
                </a:cubicBezTo>
                <a:cubicBezTo>
                  <a:pt x="962494" y="390780"/>
                  <a:pt x="965107" y="390944"/>
                  <a:pt x="967190" y="390250"/>
                </a:cubicBezTo>
                <a:cubicBezTo>
                  <a:pt x="972261" y="375036"/>
                  <a:pt x="970291" y="382012"/>
                  <a:pt x="973439" y="369421"/>
                </a:cubicBezTo>
                <a:cubicBezTo>
                  <a:pt x="972050" y="363866"/>
                  <a:pt x="972449" y="357521"/>
                  <a:pt x="969273" y="352757"/>
                </a:cubicBezTo>
                <a:cubicBezTo>
                  <a:pt x="967685" y="350375"/>
                  <a:pt x="963683" y="351497"/>
                  <a:pt x="960941" y="350674"/>
                </a:cubicBezTo>
                <a:cubicBezTo>
                  <a:pt x="956735" y="349412"/>
                  <a:pt x="952521" y="348138"/>
                  <a:pt x="948444" y="346508"/>
                </a:cubicBezTo>
                <a:cubicBezTo>
                  <a:pt x="944972" y="345120"/>
                  <a:pt x="941761" y="342571"/>
                  <a:pt x="938029" y="342343"/>
                </a:cubicBezTo>
                <a:cubicBezTo>
                  <a:pt x="907529" y="340476"/>
                  <a:pt x="876930" y="340954"/>
                  <a:pt x="846381" y="340260"/>
                </a:cubicBezTo>
                <a:cubicBezTo>
                  <a:pt x="845289" y="340042"/>
                  <a:pt x="832208" y="337873"/>
                  <a:pt x="829717" y="336094"/>
                </a:cubicBezTo>
                <a:cubicBezTo>
                  <a:pt x="821501" y="330225"/>
                  <a:pt x="822406" y="324358"/>
                  <a:pt x="810971" y="323596"/>
                </a:cubicBezTo>
                <a:cubicBezTo>
                  <a:pt x="772844" y="321054"/>
                  <a:pt x="734598" y="320819"/>
                  <a:pt x="696411" y="319431"/>
                </a:cubicBezTo>
                <a:cubicBezTo>
                  <a:pt x="694328" y="318042"/>
                  <a:pt x="691932" y="317035"/>
                  <a:pt x="690162" y="315265"/>
                </a:cubicBezTo>
                <a:cubicBezTo>
                  <a:pt x="684044" y="309147"/>
                  <a:pt x="683805" y="300251"/>
                  <a:pt x="681830" y="292353"/>
                </a:cubicBezTo>
                <a:cubicBezTo>
                  <a:pt x="682362" y="286499"/>
                  <a:pt x="681989" y="271206"/>
                  <a:pt x="685996" y="263192"/>
                </a:cubicBezTo>
                <a:cubicBezTo>
                  <a:pt x="687116" y="260953"/>
                  <a:pt x="689145" y="259231"/>
                  <a:pt x="690162" y="256943"/>
                </a:cubicBezTo>
                <a:cubicBezTo>
                  <a:pt x="691945" y="252930"/>
                  <a:pt x="694328" y="244446"/>
                  <a:pt x="694328" y="244446"/>
                </a:cubicBezTo>
                <a:cubicBezTo>
                  <a:pt x="693344" y="240509"/>
                  <a:pt x="692341" y="232529"/>
                  <a:pt x="688079" y="229865"/>
                </a:cubicBezTo>
                <a:cubicBezTo>
                  <a:pt x="684355" y="227538"/>
                  <a:pt x="675582" y="225699"/>
                  <a:pt x="675582" y="225699"/>
                </a:cubicBezTo>
                <a:cubicBezTo>
                  <a:pt x="674888" y="223616"/>
                  <a:pt x="673189" y="221624"/>
                  <a:pt x="673499" y="219451"/>
                </a:cubicBezTo>
                <a:cubicBezTo>
                  <a:pt x="675983" y="202064"/>
                  <a:pt x="691553" y="213256"/>
                  <a:pt x="704742" y="215285"/>
                </a:cubicBezTo>
                <a:cubicBezTo>
                  <a:pt x="706825" y="216674"/>
                  <a:pt x="708817" y="218209"/>
                  <a:pt x="710991" y="219451"/>
                </a:cubicBezTo>
                <a:cubicBezTo>
                  <a:pt x="713687" y="220991"/>
                  <a:pt x="716839" y="221753"/>
                  <a:pt x="719323" y="223616"/>
                </a:cubicBezTo>
                <a:cubicBezTo>
                  <a:pt x="722465" y="225972"/>
                  <a:pt x="724512" y="229591"/>
                  <a:pt x="727654" y="231948"/>
                </a:cubicBezTo>
                <a:cubicBezTo>
                  <a:pt x="730138" y="233811"/>
                  <a:pt x="733323" y="234516"/>
                  <a:pt x="735986" y="236114"/>
                </a:cubicBezTo>
                <a:cubicBezTo>
                  <a:pt x="740279" y="238690"/>
                  <a:pt x="748484" y="244446"/>
                  <a:pt x="748484" y="244446"/>
                </a:cubicBezTo>
                <a:cubicBezTo>
                  <a:pt x="756121" y="243752"/>
                  <a:pt x="764447" y="245606"/>
                  <a:pt x="771396" y="242363"/>
                </a:cubicBezTo>
                <a:cubicBezTo>
                  <a:pt x="775933" y="240246"/>
                  <a:pt x="778144" y="234615"/>
                  <a:pt x="779727" y="229865"/>
                </a:cubicBezTo>
                <a:lnTo>
                  <a:pt x="783893" y="217368"/>
                </a:lnTo>
                <a:cubicBezTo>
                  <a:pt x="783199" y="200705"/>
                  <a:pt x="782998" y="184013"/>
                  <a:pt x="781810" y="167378"/>
                </a:cubicBezTo>
                <a:cubicBezTo>
                  <a:pt x="781507" y="163134"/>
                  <a:pt x="779228" y="155730"/>
                  <a:pt x="775562" y="152797"/>
                </a:cubicBezTo>
                <a:cubicBezTo>
                  <a:pt x="773848" y="151425"/>
                  <a:pt x="771504" y="150855"/>
                  <a:pt x="769313" y="150714"/>
                </a:cubicBezTo>
                <a:cubicBezTo>
                  <a:pt x="749900" y="149462"/>
                  <a:pt x="730432" y="149325"/>
                  <a:pt x="710991" y="148631"/>
                </a:cubicBezTo>
                <a:cubicBezTo>
                  <a:pt x="706131" y="147937"/>
                  <a:pt x="700969" y="148372"/>
                  <a:pt x="696411" y="146549"/>
                </a:cubicBezTo>
                <a:cubicBezTo>
                  <a:pt x="693676" y="145455"/>
                  <a:pt x="692559" y="142012"/>
                  <a:pt x="690162" y="140300"/>
                </a:cubicBezTo>
                <a:cubicBezTo>
                  <a:pt x="687635" y="138495"/>
                  <a:pt x="684463" y="137780"/>
                  <a:pt x="681830" y="136134"/>
                </a:cubicBezTo>
                <a:cubicBezTo>
                  <a:pt x="678886" y="134294"/>
                  <a:pt x="676443" y="131725"/>
                  <a:pt x="673499" y="129885"/>
                </a:cubicBezTo>
                <a:cubicBezTo>
                  <a:pt x="670866" y="128239"/>
                  <a:pt x="667863" y="127259"/>
                  <a:pt x="665167" y="125719"/>
                </a:cubicBezTo>
                <a:cubicBezTo>
                  <a:pt x="662993" y="124477"/>
                  <a:pt x="661262" y="122433"/>
                  <a:pt x="658918" y="121554"/>
                </a:cubicBezTo>
                <a:cubicBezTo>
                  <a:pt x="655603" y="120311"/>
                  <a:pt x="651938" y="120330"/>
                  <a:pt x="648504" y="119471"/>
                </a:cubicBezTo>
                <a:cubicBezTo>
                  <a:pt x="638121" y="116875"/>
                  <a:pt x="645658" y="116840"/>
                  <a:pt x="631840" y="115305"/>
                </a:cubicBezTo>
                <a:cubicBezTo>
                  <a:pt x="622843" y="114305"/>
                  <a:pt x="613788" y="113916"/>
                  <a:pt x="604762" y="113222"/>
                </a:cubicBezTo>
                <a:cubicBezTo>
                  <a:pt x="603374" y="111139"/>
                  <a:pt x="602481" y="108621"/>
                  <a:pt x="600597" y="106973"/>
                </a:cubicBezTo>
                <a:cubicBezTo>
                  <a:pt x="596829" y="103676"/>
                  <a:pt x="588099" y="98642"/>
                  <a:pt x="588099" y="98642"/>
                </a:cubicBezTo>
                <a:cubicBezTo>
                  <a:pt x="577949" y="83417"/>
                  <a:pt x="591458" y="101441"/>
                  <a:pt x="575602" y="88227"/>
                </a:cubicBezTo>
                <a:cubicBezTo>
                  <a:pt x="571122" y="84494"/>
                  <a:pt x="570809" y="77893"/>
                  <a:pt x="567270" y="73647"/>
                </a:cubicBezTo>
                <a:cubicBezTo>
                  <a:pt x="565667" y="71724"/>
                  <a:pt x="563104" y="70870"/>
                  <a:pt x="561021" y="69481"/>
                </a:cubicBezTo>
                <a:cubicBezTo>
                  <a:pt x="559632" y="66704"/>
                  <a:pt x="558008" y="64032"/>
                  <a:pt x="556855" y="61149"/>
                </a:cubicBezTo>
                <a:cubicBezTo>
                  <a:pt x="555342" y="57366"/>
                  <a:pt x="551056" y="42288"/>
                  <a:pt x="548524" y="38237"/>
                </a:cubicBezTo>
                <a:cubicBezTo>
                  <a:pt x="546963" y="35739"/>
                  <a:pt x="544358" y="34071"/>
                  <a:pt x="542275" y="31988"/>
                </a:cubicBezTo>
                <a:cubicBezTo>
                  <a:pt x="535277" y="14495"/>
                  <a:pt x="542122" y="27641"/>
                  <a:pt x="531860" y="15325"/>
                </a:cubicBezTo>
                <a:cubicBezTo>
                  <a:pt x="530258" y="13402"/>
                  <a:pt x="529465" y="10846"/>
                  <a:pt x="527695" y="9076"/>
                </a:cubicBezTo>
                <a:cubicBezTo>
                  <a:pt x="523658" y="5038"/>
                  <a:pt x="520279" y="4521"/>
                  <a:pt x="515197" y="2827"/>
                </a:cubicBezTo>
                <a:cubicBezTo>
                  <a:pt x="499922" y="4216"/>
                  <a:pt x="476232" y="-6725"/>
                  <a:pt x="469373" y="6993"/>
                </a:cubicBezTo>
                <a:cubicBezTo>
                  <a:pt x="436772" y="72196"/>
                  <a:pt x="459133" y="70783"/>
                  <a:pt x="477705" y="98642"/>
                </a:cubicBezTo>
                <a:cubicBezTo>
                  <a:pt x="479950" y="102010"/>
                  <a:pt x="481808" y="105623"/>
                  <a:pt x="483953" y="109056"/>
                </a:cubicBezTo>
                <a:cubicBezTo>
                  <a:pt x="485280" y="111179"/>
                  <a:pt x="486730" y="113222"/>
                  <a:pt x="488119" y="115305"/>
                </a:cubicBezTo>
                <a:cubicBezTo>
                  <a:pt x="488813" y="118082"/>
                  <a:pt x="489074" y="121005"/>
                  <a:pt x="490202" y="123636"/>
                </a:cubicBezTo>
                <a:cubicBezTo>
                  <a:pt x="491188" y="125937"/>
                  <a:pt x="494368" y="127382"/>
                  <a:pt x="494368" y="129885"/>
                </a:cubicBezTo>
                <a:cubicBezTo>
                  <a:pt x="494368" y="160466"/>
                  <a:pt x="491809" y="190995"/>
                  <a:pt x="490202" y="221534"/>
                </a:cubicBezTo>
                <a:cubicBezTo>
                  <a:pt x="489726" y="230574"/>
                  <a:pt x="489119" y="239614"/>
                  <a:pt x="488119" y="248611"/>
                </a:cubicBezTo>
                <a:cubicBezTo>
                  <a:pt x="487728" y="252130"/>
                  <a:pt x="486158" y="255488"/>
                  <a:pt x="486036" y="259026"/>
                </a:cubicBezTo>
                <a:cubicBezTo>
                  <a:pt x="485462" y="275679"/>
                  <a:pt x="492979" y="310404"/>
                  <a:pt x="492285" y="321513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3D52F5-6754-4896-82D0-3B8234794729}"/>
              </a:ext>
            </a:extLst>
          </p:cNvPr>
          <p:cNvSpPr/>
          <p:nvPr/>
        </p:nvSpPr>
        <p:spPr>
          <a:xfrm>
            <a:off x="7308476" y="4787153"/>
            <a:ext cx="461665" cy="65101"/>
          </a:xfrm>
          <a:prstGeom prst="roundRect">
            <a:avLst/>
          </a:pr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2DF800F-E7DC-4D9E-8695-3C72DE944728}"/>
              </a:ext>
            </a:extLst>
          </p:cNvPr>
          <p:cNvSpPr/>
          <p:nvPr/>
        </p:nvSpPr>
        <p:spPr>
          <a:xfrm>
            <a:off x="7613380" y="5796822"/>
            <a:ext cx="183396" cy="320199"/>
          </a:xfrm>
          <a:custGeom>
            <a:avLst/>
            <a:gdLst>
              <a:gd name="connsiteX0" fmla="*/ 151137 w 183396"/>
              <a:gd name="connsiteY0" fmla="*/ 947 h 320199"/>
              <a:gd name="connsiteX1" fmla="*/ 131430 w 183396"/>
              <a:gd name="connsiteY1" fmla="*/ 12771 h 320199"/>
              <a:gd name="connsiteX2" fmla="*/ 103841 w 183396"/>
              <a:gd name="connsiteY2" fmla="*/ 20654 h 320199"/>
              <a:gd name="connsiteX3" fmla="*/ 88075 w 183396"/>
              <a:gd name="connsiteY3" fmla="*/ 24595 h 320199"/>
              <a:gd name="connsiteX4" fmla="*/ 76251 w 183396"/>
              <a:gd name="connsiteY4" fmla="*/ 28537 h 320199"/>
              <a:gd name="connsiteX5" fmla="*/ 44720 w 183396"/>
              <a:gd name="connsiteY5" fmla="*/ 32478 h 320199"/>
              <a:gd name="connsiteX6" fmla="*/ 21072 w 183396"/>
              <a:gd name="connsiteY6" fmla="*/ 40361 h 320199"/>
              <a:gd name="connsiteX7" fmla="*/ 9248 w 183396"/>
              <a:gd name="connsiteY7" fmla="*/ 44302 h 320199"/>
              <a:gd name="connsiteX8" fmla="*/ 5306 w 183396"/>
              <a:gd name="connsiteY8" fmla="*/ 103423 h 320199"/>
              <a:gd name="connsiteX9" fmla="*/ 17130 w 183396"/>
              <a:gd name="connsiteY9" fmla="*/ 111306 h 320199"/>
              <a:gd name="connsiteX10" fmla="*/ 28954 w 183396"/>
              <a:gd name="connsiteY10" fmla="*/ 123130 h 320199"/>
              <a:gd name="connsiteX11" fmla="*/ 64427 w 183396"/>
              <a:gd name="connsiteY11" fmla="*/ 142837 h 320199"/>
              <a:gd name="connsiteX12" fmla="*/ 64427 w 183396"/>
              <a:gd name="connsiteY12" fmla="*/ 221664 h 320199"/>
              <a:gd name="connsiteX13" fmla="*/ 52603 w 183396"/>
              <a:gd name="connsiteY13" fmla="*/ 229547 h 320199"/>
              <a:gd name="connsiteX14" fmla="*/ 28954 w 183396"/>
              <a:gd name="connsiteY14" fmla="*/ 237430 h 320199"/>
              <a:gd name="connsiteX15" fmla="*/ 25013 w 183396"/>
              <a:gd name="connsiteY15" fmla="*/ 320199 h 320199"/>
              <a:gd name="connsiteX16" fmla="*/ 60486 w 183396"/>
              <a:gd name="connsiteY16" fmla="*/ 316257 h 320199"/>
              <a:gd name="connsiteX17" fmla="*/ 68368 w 183396"/>
              <a:gd name="connsiteY17" fmla="*/ 304433 h 320199"/>
              <a:gd name="connsiteX18" fmla="*/ 80192 w 183396"/>
              <a:gd name="connsiteY18" fmla="*/ 296550 h 320199"/>
              <a:gd name="connsiteX19" fmla="*/ 88075 w 183396"/>
              <a:gd name="connsiteY19" fmla="*/ 284726 h 320199"/>
              <a:gd name="connsiteX20" fmla="*/ 99899 w 183396"/>
              <a:gd name="connsiteY20" fmla="*/ 261078 h 320199"/>
              <a:gd name="connsiteX21" fmla="*/ 103841 w 183396"/>
              <a:gd name="connsiteY21" fmla="*/ 237430 h 320199"/>
              <a:gd name="connsiteX22" fmla="*/ 111723 w 183396"/>
              <a:gd name="connsiteY22" fmla="*/ 225606 h 320199"/>
              <a:gd name="connsiteX23" fmla="*/ 127489 w 183396"/>
              <a:gd name="connsiteY23" fmla="*/ 198016 h 320199"/>
              <a:gd name="connsiteX24" fmla="*/ 139313 w 183396"/>
              <a:gd name="connsiteY24" fmla="*/ 186192 h 320199"/>
              <a:gd name="connsiteX25" fmla="*/ 147196 w 183396"/>
              <a:gd name="connsiteY25" fmla="*/ 174368 h 320199"/>
              <a:gd name="connsiteX26" fmla="*/ 170844 w 183396"/>
              <a:gd name="connsiteY26" fmla="*/ 158602 h 320199"/>
              <a:gd name="connsiteX27" fmla="*/ 178727 w 183396"/>
              <a:gd name="connsiteY27" fmla="*/ 142837 h 320199"/>
              <a:gd name="connsiteX28" fmla="*/ 174786 w 183396"/>
              <a:gd name="connsiteY28" fmla="*/ 56126 h 320199"/>
              <a:gd name="connsiteX29" fmla="*/ 170844 w 183396"/>
              <a:gd name="connsiteY29" fmla="*/ 40361 h 320199"/>
              <a:gd name="connsiteX30" fmla="*/ 151137 w 183396"/>
              <a:gd name="connsiteY30" fmla="*/ 947 h 32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3396" h="320199">
                <a:moveTo>
                  <a:pt x="151137" y="947"/>
                </a:moveTo>
                <a:cubicBezTo>
                  <a:pt x="144568" y="-3651"/>
                  <a:pt x="138501" y="9825"/>
                  <a:pt x="131430" y="12771"/>
                </a:cubicBezTo>
                <a:cubicBezTo>
                  <a:pt x="122601" y="16450"/>
                  <a:pt x="113068" y="18137"/>
                  <a:pt x="103841" y="20654"/>
                </a:cubicBezTo>
                <a:cubicBezTo>
                  <a:pt x="98615" y="22079"/>
                  <a:pt x="93284" y="23107"/>
                  <a:pt x="88075" y="24595"/>
                </a:cubicBezTo>
                <a:cubicBezTo>
                  <a:pt x="84080" y="25736"/>
                  <a:pt x="80339" y="27794"/>
                  <a:pt x="76251" y="28537"/>
                </a:cubicBezTo>
                <a:cubicBezTo>
                  <a:pt x="65830" y="30432"/>
                  <a:pt x="55230" y="31164"/>
                  <a:pt x="44720" y="32478"/>
                </a:cubicBezTo>
                <a:lnTo>
                  <a:pt x="21072" y="40361"/>
                </a:lnTo>
                <a:lnTo>
                  <a:pt x="9248" y="44302"/>
                </a:lnTo>
                <a:cubicBezTo>
                  <a:pt x="1291" y="68171"/>
                  <a:pt x="-4834" y="75536"/>
                  <a:pt x="5306" y="103423"/>
                </a:cubicBezTo>
                <a:cubicBezTo>
                  <a:pt x="6925" y="107875"/>
                  <a:pt x="13491" y="108273"/>
                  <a:pt x="17130" y="111306"/>
                </a:cubicBezTo>
                <a:cubicBezTo>
                  <a:pt x="21412" y="114874"/>
                  <a:pt x="24554" y="119708"/>
                  <a:pt x="28954" y="123130"/>
                </a:cubicBezTo>
                <a:cubicBezTo>
                  <a:pt x="49281" y="138940"/>
                  <a:pt x="46588" y="136890"/>
                  <a:pt x="64427" y="142837"/>
                </a:cubicBezTo>
                <a:cubicBezTo>
                  <a:pt x="74214" y="172200"/>
                  <a:pt x="75227" y="170361"/>
                  <a:pt x="64427" y="221664"/>
                </a:cubicBezTo>
                <a:cubicBezTo>
                  <a:pt x="63451" y="226299"/>
                  <a:pt x="56932" y="227623"/>
                  <a:pt x="52603" y="229547"/>
                </a:cubicBezTo>
                <a:cubicBezTo>
                  <a:pt x="45010" y="232922"/>
                  <a:pt x="28954" y="237430"/>
                  <a:pt x="28954" y="237430"/>
                </a:cubicBezTo>
                <a:cubicBezTo>
                  <a:pt x="14827" y="279815"/>
                  <a:pt x="20519" y="252787"/>
                  <a:pt x="25013" y="320199"/>
                </a:cubicBezTo>
                <a:cubicBezTo>
                  <a:pt x="36837" y="318885"/>
                  <a:pt x="49305" y="320323"/>
                  <a:pt x="60486" y="316257"/>
                </a:cubicBezTo>
                <a:cubicBezTo>
                  <a:pt x="64938" y="314638"/>
                  <a:pt x="65019" y="307782"/>
                  <a:pt x="68368" y="304433"/>
                </a:cubicBezTo>
                <a:cubicBezTo>
                  <a:pt x="71717" y="301083"/>
                  <a:pt x="76251" y="299178"/>
                  <a:pt x="80192" y="296550"/>
                </a:cubicBezTo>
                <a:cubicBezTo>
                  <a:pt x="82820" y="292609"/>
                  <a:pt x="85956" y="288963"/>
                  <a:pt x="88075" y="284726"/>
                </a:cubicBezTo>
                <a:cubicBezTo>
                  <a:pt x="104398" y="252082"/>
                  <a:pt x="77305" y="294973"/>
                  <a:pt x="99899" y="261078"/>
                </a:cubicBezTo>
                <a:cubicBezTo>
                  <a:pt x="101213" y="253195"/>
                  <a:pt x="101314" y="245011"/>
                  <a:pt x="103841" y="237430"/>
                </a:cubicBezTo>
                <a:cubicBezTo>
                  <a:pt x="105339" y="232936"/>
                  <a:pt x="109373" y="229719"/>
                  <a:pt x="111723" y="225606"/>
                </a:cubicBezTo>
                <a:cubicBezTo>
                  <a:pt x="118732" y="213339"/>
                  <a:pt x="118759" y="208492"/>
                  <a:pt x="127489" y="198016"/>
                </a:cubicBezTo>
                <a:cubicBezTo>
                  <a:pt x="131057" y="193734"/>
                  <a:pt x="135745" y="190474"/>
                  <a:pt x="139313" y="186192"/>
                </a:cubicBezTo>
                <a:cubicBezTo>
                  <a:pt x="142346" y="182553"/>
                  <a:pt x="143631" y="177487"/>
                  <a:pt x="147196" y="174368"/>
                </a:cubicBezTo>
                <a:cubicBezTo>
                  <a:pt x="154326" y="168129"/>
                  <a:pt x="170844" y="158602"/>
                  <a:pt x="170844" y="158602"/>
                </a:cubicBezTo>
                <a:cubicBezTo>
                  <a:pt x="173472" y="153347"/>
                  <a:pt x="176664" y="148338"/>
                  <a:pt x="178727" y="142837"/>
                </a:cubicBezTo>
                <a:cubicBezTo>
                  <a:pt x="189412" y="114345"/>
                  <a:pt x="178991" y="86962"/>
                  <a:pt x="174786" y="56126"/>
                </a:cubicBezTo>
                <a:cubicBezTo>
                  <a:pt x="174054" y="50759"/>
                  <a:pt x="172978" y="45340"/>
                  <a:pt x="170844" y="40361"/>
                </a:cubicBezTo>
                <a:cubicBezTo>
                  <a:pt x="167502" y="32564"/>
                  <a:pt x="157706" y="5545"/>
                  <a:pt x="151137" y="947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3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FFCA-CA04-45D7-9508-9FF445E6B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" b="7318"/>
          <a:stretch/>
        </p:blipFill>
        <p:spPr>
          <a:xfrm>
            <a:off x="1278225" y="152660"/>
            <a:ext cx="10359569" cy="450318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A98528-6A3A-47B9-9450-B207B789F367}"/>
              </a:ext>
            </a:extLst>
          </p:cNvPr>
          <p:cNvSpPr/>
          <p:nvPr/>
        </p:nvSpPr>
        <p:spPr>
          <a:xfrm>
            <a:off x="12750277" y="-358383"/>
            <a:ext cx="6704436" cy="4644126"/>
          </a:xfrm>
          <a:custGeom>
            <a:avLst/>
            <a:gdLst>
              <a:gd name="connsiteX0" fmla="*/ 3071308 w 3970672"/>
              <a:gd name="connsiteY0" fmla="*/ 630542 h 3233893"/>
              <a:gd name="connsiteX1" fmla="*/ 3044414 w 3970672"/>
              <a:gd name="connsiteY1" fmla="*/ 635921 h 3233893"/>
              <a:gd name="connsiteX2" fmla="*/ 3012141 w 3970672"/>
              <a:gd name="connsiteY2" fmla="*/ 652057 h 3233893"/>
              <a:gd name="connsiteX3" fmla="*/ 2979868 w 3970672"/>
              <a:gd name="connsiteY3" fmla="*/ 657436 h 3233893"/>
              <a:gd name="connsiteX4" fmla="*/ 2958353 w 3970672"/>
              <a:gd name="connsiteY4" fmla="*/ 662815 h 3233893"/>
              <a:gd name="connsiteX5" fmla="*/ 2926080 w 3970672"/>
              <a:gd name="connsiteY5" fmla="*/ 684330 h 3233893"/>
              <a:gd name="connsiteX6" fmla="*/ 2893807 w 3970672"/>
              <a:gd name="connsiteY6" fmla="*/ 695088 h 3233893"/>
              <a:gd name="connsiteX7" fmla="*/ 2759336 w 3970672"/>
              <a:gd name="connsiteY7" fmla="*/ 705846 h 3233893"/>
              <a:gd name="connsiteX8" fmla="*/ 2673275 w 3970672"/>
              <a:gd name="connsiteY8" fmla="*/ 700467 h 3233893"/>
              <a:gd name="connsiteX9" fmla="*/ 2641002 w 3970672"/>
              <a:gd name="connsiteY9" fmla="*/ 689709 h 3233893"/>
              <a:gd name="connsiteX10" fmla="*/ 2635623 w 3970672"/>
              <a:gd name="connsiteY10" fmla="*/ 673573 h 3233893"/>
              <a:gd name="connsiteX11" fmla="*/ 2603350 w 3970672"/>
              <a:gd name="connsiteY11" fmla="*/ 673573 h 3233893"/>
              <a:gd name="connsiteX12" fmla="*/ 2597971 w 3970672"/>
              <a:gd name="connsiteY12" fmla="*/ 689709 h 3233893"/>
              <a:gd name="connsiteX13" fmla="*/ 2560320 w 3970672"/>
              <a:gd name="connsiteY13" fmla="*/ 700467 h 3233893"/>
              <a:gd name="connsiteX14" fmla="*/ 2441986 w 3970672"/>
              <a:gd name="connsiteY14" fmla="*/ 711224 h 3233893"/>
              <a:gd name="connsiteX15" fmla="*/ 2436607 w 3970672"/>
              <a:gd name="connsiteY15" fmla="*/ 732740 h 3233893"/>
              <a:gd name="connsiteX16" fmla="*/ 2425849 w 3970672"/>
              <a:gd name="connsiteY16" fmla="*/ 748876 h 3233893"/>
              <a:gd name="connsiteX17" fmla="*/ 2415091 w 3970672"/>
              <a:gd name="connsiteY17" fmla="*/ 770392 h 3233893"/>
              <a:gd name="connsiteX18" fmla="*/ 2404334 w 3970672"/>
              <a:gd name="connsiteY18" fmla="*/ 786528 h 3233893"/>
              <a:gd name="connsiteX19" fmla="*/ 2382818 w 3970672"/>
              <a:gd name="connsiteY19" fmla="*/ 791907 h 3233893"/>
              <a:gd name="connsiteX20" fmla="*/ 2302136 w 3970672"/>
              <a:gd name="connsiteY20" fmla="*/ 818801 h 3233893"/>
              <a:gd name="connsiteX21" fmla="*/ 2269863 w 3970672"/>
              <a:gd name="connsiteY21" fmla="*/ 834937 h 3233893"/>
              <a:gd name="connsiteX22" fmla="*/ 2259106 w 3970672"/>
              <a:gd name="connsiteY22" fmla="*/ 851074 h 3233893"/>
              <a:gd name="connsiteX23" fmla="*/ 2232211 w 3970672"/>
              <a:gd name="connsiteY23" fmla="*/ 861832 h 3233893"/>
              <a:gd name="connsiteX24" fmla="*/ 2199938 w 3970672"/>
              <a:gd name="connsiteY24" fmla="*/ 872589 h 3233893"/>
              <a:gd name="connsiteX25" fmla="*/ 2183802 w 3970672"/>
              <a:gd name="connsiteY25" fmla="*/ 877968 h 3233893"/>
              <a:gd name="connsiteX26" fmla="*/ 2113877 w 3970672"/>
              <a:gd name="connsiteY26" fmla="*/ 856453 h 3233893"/>
              <a:gd name="connsiteX27" fmla="*/ 2108498 w 3970672"/>
              <a:gd name="connsiteY27" fmla="*/ 840316 h 3233893"/>
              <a:gd name="connsiteX28" fmla="*/ 2097741 w 3970672"/>
              <a:gd name="connsiteY28" fmla="*/ 861832 h 3233893"/>
              <a:gd name="connsiteX29" fmla="*/ 2086983 w 3970672"/>
              <a:gd name="connsiteY29" fmla="*/ 877968 h 3233893"/>
              <a:gd name="connsiteX30" fmla="*/ 2060089 w 3970672"/>
              <a:gd name="connsiteY30" fmla="*/ 926377 h 3233893"/>
              <a:gd name="connsiteX31" fmla="*/ 2027816 w 3970672"/>
              <a:gd name="connsiteY31" fmla="*/ 947893 h 3233893"/>
              <a:gd name="connsiteX32" fmla="*/ 1914861 w 3970672"/>
              <a:gd name="connsiteY32" fmla="*/ 953272 h 3233893"/>
              <a:gd name="connsiteX33" fmla="*/ 1861073 w 3970672"/>
              <a:gd name="connsiteY33" fmla="*/ 942514 h 3233893"/>
              <a:gd name="connsiteX34" fmla="*/ 1844936 w 3970672"/>
              <a:gd name="connsiteY34" fmla="*/ 937135 h 3233893"/>
              <a:gd name="connsiteX35" fmla="*/ 1834178 w 3970672"/>
              <a:gd name="connsiteY35" fmla="*/ 920999 h 3233893"/>
              <a:gd name="connsiteX36" fmla="*/ 1796527 w 3970672"/>
              <a:gd name="connsiteY36" fmla="*/ 899483 h 3233893"/>
              <a:gd name="connsiteX37" fmla="*/ 1775011 w 3970672"/>
              <a:gd name="connsiteY37" fmla="*/ 931756 h 3233893"/>
              <a:gd name="connsiteX38" fmla="*/ 1769633 w 3970672"/>
              <a:gd name="connsiteY38" fmla="*/ 947893 h 3233893"/>
              <a:gd name="connsiteX39" fmla="*/ 1737360 w 3970672"/>
              <a:gd name="connsiteY39" fmla="*/ 953272 h 3233893"/>
              <a:gd name="connsiteX40" fmla="*/ 1694329 w 3970672"/>
              <a:gd name="connsiteY40" fmla="*/ 964029 h 3233893"/>
              <a:gd name="connsiteX41" fmla="*/ 1672814 w 3970672"/>
              <a:gd name="connsiteY41" fmla="*/ 969408 h 3233893"/>
              <a:gd name="connsiteX42" fmla="*/ 1554480 w 3970672"/>
              <a:gd name="connsiteY42" fmla="*/ 980166 h 3233893"/>
              <a:gd name="connsiteX43" fmla="*/ 1516828 w 3970672"/>
              <a:gd name="connsiteY43" fmla="*/ 1001681 h 3233893"/>
              <a:gd name="connsiteX44" fmla="*/ 1495313 w 3970672"/>
              <a:gd name="connsiteY44" fmla="*/ 1007060 h 3233893"/>
              <a:gd name="connsiteX45" fmla="*/ 1479176 w 3970672"/>
              <a:gd name="connsiteY45" fmla="*/ 1071606 h 3233893"/>
              <a:gd name="connsiteX46" fmla="*/ 1473797 w 3970672"/>
              <a:gd name="connsiteY46" fmla="*/ 1087742 h 3233893"/>
              <a:gd name="connsiteX47" fmla="*/ 1446903 w 3970672"/>
              <a:gd name="connsiteY47" fmla="*/ 1093121 h 3233893"/>
              <a:gd name="connsiteX48" fmla="*/ 1430767 w 3970672"/>
              <a:gd name="connsiteY48" fmla="*/ 1098500 h 3233893"/>
              <a:gd name="connsiteX49" fmla="*/ 1414630 w 3970672"/>
              <a:gd name="connsiteY49" fmla="*/ 1109257 h 3233893"/>
              <a:gd name="connsiteX50" fmla="*/ 1360842 w 3970672"/>
              <a:gd name="connsiteY50" fmla="*/ 1114636 h 3233893"/>
              <a:gd name="connsiteX51" fmla="*/ 1328569 w 3970672"/>
              <a:gd name="connsiteY51" fmla="*/ 1103879 h 3233893"/>
              <a:gd name="connsiteX52" fmla="*/ 1312433 w 3970672"/>
              <a:gd name="connsiteY52" fmla="*/ 1098500 h 3233893"/>
              <a:gd name="connsiteX53" fmla="*/ 1301675 w 3970672"/>
              <a:gd name="connsiteY53" fmla="*/ 1076984 h 3233893"/>
              <a:gd name="connsiteX54" fmla="*/ 1317811 w 3970672"/>
              <a:gd name="connsiteY54" fmla="*/ 1066227 h 3233893"/>
              <a:gd name="connsiteX55" fmla="*/ 1285538 w 3970672"/>
              <a:gd name="connsiteY55" fmla="*/ 1071606 h 3233893"/>
              <a:gd name="connsiteX56" fmla="*/ 1247887 w 3970672"/>
              <a:gd name="connsiteY56" fmla="*/ 1114636 h 3233893"/>
              <a:gd name="connsiteX57" fmla="*/ 1237129 w 3970672"/>
              <a:gd name="connsiteY57" fmla="*/ 1146909 h 3233893"/>
              <a:gd name="connsiteX58" fmla="*/ 1226371 w 3970672"/>
              <a:gd name="connsiteY58" fmla="*/ 1259864 h 3233893"/>
              <a:gd name="connsiteX59" fmla="*/ 1210235 w 3970672"/>
              <a:gd name="connsiteY59" fmla="*/ 1319032 h 3233893"/>
              <a:gd name="connsiteX60" fmla="*/ 1199477 w 3970672"/>
              <a:gd name="connsiteY60" fmla="*/ 1345926 h 3233893"/>
              <a:gd name="connsiteX61" fmla="*/ 1183341 w 3970672"/>
              <a:gd name="connsiteY61" fmla="*/ 1351304 h 3233893"/>
              <a:gd name="connsiteX62" fmla="*/ 1172583 w 3970672"/>
              <a:gd name="connsiteY62" fmla="*/ 1367441 h 3233893"/>
              <a:gd name="connsiteX63" fmla="*/ 1156447 w 3970672"/>
              <a:gd name="connsiteY63" fmla="*/ 1372820 h 3233893"/>
              <a:gd name="connsiteX64" fmla="*/ 1145689 w 3970672"/>
              <a:gd name="connsiteY64" fmla="*/ 1394335 h 3233893"/>
              <a:gd name="connsiteX65" fmla="*/ 1124174 w 3970672"/>
              <a:gd name="connsiteY65" fmla="*/ 1426608 h 3233893"/>
              <a:gd name="connsiteX66" fmla="*/ 1118795 w 3970672"/>
              <a:gd name="connsiteY66" fmla="*/ 1448123 h 3233893"/>
              <a:gd name="connsiteX67" fmla="*/ 1129553 w 3970672"/>
              <a:gd name="connsiteY67" fmla="*/ 1534184 h 3233893"/>
              <a:gd name="connsiteX68" fmla="*/ 1124174 w 3970672"/>
              <a:gd name="connsiteY68" fmla="*/ 1641761 h 3233893"/>
              <a:gd name="connsiteX69" fmla="*/ 1113416 w 3970672"/>
              <a:gd name="connsiteY69" fmla="*/ 1657897 h 3233893"/>
              <a:gd name="connsiteX70" fmla="*/ 1081143 w 3970672"/>
              <a:gd name="connsiteY70" fmla="*/ 1668655 h 3233893"/>
              <a:gd name="connsiteX71" fmla="*/ 1016597 w 3970672"/>
              <a:gd name="connsiteY71" fmla="*/ 1663276 h 3233893"/>
              <a:gd name="connsiteX72" fmla="*/ 1005840 w 3970672"/>
              <a:gd name="connsiteY72" fmla="*/ 1647140 h 3233893"/>
              <a:gd name="connsiteX73" fmla="*/ 1000461 w 3970672"/>
              <a:gd name="connsiteY73" fmla="*/ 1598730 h 3233893"/>
              <a:gd name="connsiteX74" fmla="*/ 984324 w 3970672"/>
              <a:gd name="connsiteY74" fmla="*/ 1593352 h 3233893"/>
              <a:gd name="connsiteX75" fmla="*/ 968188 w 3970672"/>
              <a:gd name="connsiteY75" fmla="*/ 1582594 h 3233893"/>
              <a:gd name="connsiteX76" fmla="*/ 892884 w 3970672"/>
              <a:gd name="connsiteY76" fmla="*/ 1582594 h 3233893"/>
              <a:gd name="connsiteX77" fmla="*/ 871369 w 3970672"/>
              <a:gd name="connsiteY77" fmla="*/ 1598730 h 3233893"/>
              <a:gd name="connsiteX78" fmla="*/ 812202 w 3970672"/>
              <a:gd name="connsiteY78" fmla="*/ 1598730 h 3233893"/>
              <a:gd name="connsiteX79" fmla="*/ 796066 w 3970672"/>
              <a:gd name="connsiteY79" fmla="*/ 1512669 h 3233893"/>
              <a:gd name="connsiteX80" fmla="*/ 747656 w 3970672"/>
              <a:gd name="connsiteY80" fmla="*/ 1523427 h 3233893"/>
              <a:gd name="connsiteX81" fmla="*/ 736898 w 3970672"/>
              <a:gd name="connsiteY81" fmla="*/ 1539563 h 3233893"/>
              <a:gd name="connsiteX82" fmla="*/ 726141 w 3970672"/>
              <a:gd name="connsiteY82" fmla="*/ 1587973 h 3233893"/>
              <a:gd name="connsiteX83" fmla="*/ 710004 w 3970672"/>
              <a:gd name="connsiteY83" fmla="*/ 1598730 h 3233893"/>
              <a:gd name="connsiteX84" fmla="*/ 586291 w 3970672"/>
              <a:gd name="connsiteY84" fmla="*/ 1593352 h 3233893"/>
              <a:gd name="connsiteX85" fmla="*/ 570155 w 3970672"/>
              <a:gd name="connsiteY85" fmla="*/ 1587973 h 3233893"/>
              <a:gd name="connsiteX86" fmla="*/ 0 w 3970672"/>
              <a:gd name="connsiteY86" fmla="*/ 1577215 h 3233893"/>
              <a:gd name="connsiteX87" fmla="*/ 80682 w 3970672"/>
              <a:gd name="connsiteY87" fmla="*/ 1561079 h 3233893"/>
              <a:gd name="connsiteX88" fmla="*/ 290456 w 3970672"/>
              <a:gd name="connsiteY88" fmla="*/ 1571836 h 3233893"/>
              <a:gd name="connsiteX89" fmla="*/ 338866 w 3970672"/>
              <a:gd name="connsiteY89" fmla="*/ 1577215 h 3233893"/>
              <a:gd name="connsiteX90" fmla="*/ 371138 w 3970672"/>
              <a:gd name="connsiteY90" fmla="*/ 1582594 h 3233893"/>
              <a:gd name="connsiteX91" fmla="*/ 446442 w 3970672"/>
              <a:gd name="connsiteY91" fmla="*/ 1587973 h 3233893"/>
              <a:gd name="connsiteX92" fmla="*/ 462578 w 3970672"/>
              <a:gd name="connsiteY92" fmla="*/ 1593352 h 3233893"/>
              <a:gd name="connsiteX93" fmla="*/ 494851 w 3970672"/>
              <a:gd name="connsiteY93" fmla="*/ 1614867 h 3233893"/>
              <a:gd name="connsiteX94" fmla="*/ 478715 w 3970672"/>
              <a:gd name="connsiteY94" fmla="*/ 1647140 h 3233893"/>
              <a:gd name="connsiteX95" fmla="*/ 419548 w 3970672"/>
              <a:gd name="connsiteY95" fmla="*/ 1663276 h 3233893"/>
              <a:gd name="connsiteX96" fmla="*/ 333487 w 3970672"/>
              <a:gd name="connsiteY96" fmla="*/ 1668655 h 3233893"/>
              <a:gd name="connsiteX97" fmla="*/ 301214 w 3970672"/>
              <a:gd name="connsiteY97" fmla="*/ 1679413 h 3233893"/>
              <a:gd name="connsiteX98" fmla="*/ 285077 w 3970672"/>
              <a:gd name="connsiteY98" fmla="*/ 1684792 h 3233893"/>
              <a:gd name="connsiteX99" fmla="*/ 236668 w 3970672"/>
              <a:gd name="connsiteY99" fmla="*/ 1706307 h 3233893"/>
              <a:gd name="connsiteX100" fmla="*/ 215153 w 3970672"/>
              <a:gd name="connsiteY100" fmla="*/ 1711686 h 3233893"/>
              <a:gd name="connsiteX101" fmla="*/ 166743 w 3970672"/>
              <a:gd name="connsiteY101" fmla="*/ 1727822 h 3233893"/>
              <a:gd name="connsiteX102" fmla="*/ 150607 w 3970672"/>
              <a:gd name="connsiteY102" fmla="*/ 1733201 h 3233893"/>
              <a:gd name="connsiteX103" fmla="*/ 129091 w 3970672"/>
              <a:gd name="connsiteY103" fmla="*/ 1738580 h 3233893"/>
              <a:gd name="connsiteX104" fmla="*/ 118334 w 3970672"/>
              <a:gd name="connsiteY104" fmla="*/ 2002142 h 3233893"/>
              <a:gd name="connsiteX105" fmla="*/ 134470 w 3970672"/>
              <a:gd name="connsiteY105" fmla="*/ 2034415 h 3233893"/>
              <a:gd name="connsiteX106" fmla="*/ 150607 w 3970672"/>
              <a:gd name="connsiteY106" fmla="*/ 2098961 h 3233893"/>
              <a:gd name="connsiteX107" fmla="*/ 150607 w 3970672"/>
              <a:gd name="connsiteY107" fmla="*/ 2098961 h 3233893"/>
              <a:gd name="connsiteX108" fmla="*/ 155986 w 3970672"/>
              <a:gd name="connsiteY108" fmla="*/ 2125855 h 3233893"/>
              <a:gd name="connsiteX109" fmla="*/ 161364 w 3970672"/>
              <a:gd name="connsiteY109" fmla="*/ 2158128 h 3233893"/>
              <a:gd name="connsiteX110" fmla="*/ 172122 w 3970672"/>
              <a:gd name="connsiteY110" fmla="*/ 2179643 h 3233893"/>
              <a:gd name="connsiteX111" fmla="*/ 177501 w 3970672"/>
              <a:gd name="connsiteY111" fmla="*/ 2389417 h 3233893"/>
              <a:gd name="connsiteX112" fmla="*/ 188258 w 3970672"/>
              <a:gd name="connsiteY112" fmla="*/ 2432448 h 3233893"/>
              <a:gd name="connsiteX113" fmla="*/ 193637 w 3970672"/>
              <a:gd name="connsiteY113" fmla="*/ 2453963 h 3233893"/>
              <a:gd name="connsiteX114" fmla="*/ 225910 w 3970672"/>
              <a:gd name="connsiteY114" fmla="*/ 2459342 h 3233893"/>
              <a:gd name="connsiteX115" fmla="*/ 252804 w 3970672"/>
              <a:gd name="connsiteY115" fmla="*/ 2470100 h 3233893"/>
              <a:gd name="connsiteX116" fmla="*/ 285077 w 3970672"/>
              <a:gd name="connsiteY116" fmla="*/ 2491615 h 3233893"/>
              <a:gd name="connsiteX117" fmla="*/ 333487 w 3970672"/>
              <a:gd name="connsiteY117" fmla="*/ 2507752 h 3233893"/>
              <a:gd name="connsiteX118" fmla="*/ 349623 w 3970672"/>
              <a:gd name="connsiteY118" fmla="*/ 2513130 h 3233893"/>
              <a:gd name="connsiteX119" fmla="*/ 365760 w 3970672"/>
              <a:gd name="connsiteY119" fmla="*/ 2518509 h 3233893"/>
              <a:gd name="connsiteX120" fmla="*/ 387275 w 3970672"/>
              <a:gd name="connsiteY120" fmla="*/ 2523888 h 3233893"/>
              <a:gd name="connsiteX121" fmla="*/ 398033 w 3970672"/>
              <a:gd name="connsiteY121" fmla="*/ 2540024 h 3233893"/>
              <a:gd name="connsiteX122" fmla="*/ 414169 w 3970672"/>
              <a:gd name="connsiteY122" fmla="*/ 2545403 h 3233893"/>
              <a:gd name="connsiteX123" fmla="*/ 451821 w 3970672"/>
              <a:gd name="connsiteY123" fmla="*/ 2556161 h 3233893"/>
              <a:gd name="connsiteX124" fmla="*/ 467957 w 3970672"/>
              <a:gd name="connsiteY124" fmla="*/ 2566919 h 3233893"/>
              <a:gd name="connsiteX125" fmla="*/ 484094 w 3970672"/>
              <a:gd name="connsiteY125" fmla="*/ 2599192 h 3233893"/>
              <a:gd name="connsiteX126" fmla="*/ 516367 w 3970672"/>
              <a:gd name="connsiteY126" fmla="*/ 2615328 h 3233893"/>
              <a:gd name="connsiteX127" fmla="*/ 532503 w 3970672"/>
              <a:gd name="connsiteY127" fmla="*/ 2626086 h 3233893"/>
              <a:gd name="connsiteX128" fmla="*/ 570155 w 3970672"/>
              <a:gd name="connsiteY128" fmla="*/ 2588434 h 3233893"/>
              <a:gd name="connsiteX129" fmla="*/ 602428 w 3970672"/>
              <a:gd name="connsiteY129" fmla="*/ 2572297 h 3233893"/>
              <a:gd name="connsiteX130" fmla="*/ 645458 w 3970672"/>
              <a:gd name="connsiteY130" fmla="*/ 2583055 h 3233893"/>
              <a:gd name="connsiteX131" fmla="*/ 656216 w 3970672"/>
              <a:gd name="connsiteY131" fmla="*/ 2615328 h 3233893"/>
              <a:gd name="connsiteX132" fmla="*/ 672353 w 3970672"/>
              <a:gd name="connsiteY132" fmla="*/ 2674495 h 3233893"/>
              <a:gd name="connsiteX133" fmla="*/ 677731 w 3970672"/>
              <a:gd name="connsiteY133" fmla="*/ 2690632 h 3233893"/>
              <a:gd name="connsiteX134" fmla="*/ 693868 w 3970672"/>
              <a:gd name="connsiteY134" fmla="*/ 2706768 h 3233893"/>
              <a:gd name="connsiteX135" fmla="*/ 699247 w 3970672"/>
              <a:gd name="connsiteY135" fmla="*/ 2722904 h 3233893"/>
              <a:gd name="connsiteX136" fmla="*/ 736898 w 3970672"/>
              <a:gd name="connsiteY136" fmla="*/ 2739041 h 3233893"/>
              <a:gd name="connsiteX137" fmla="*/ 753035 w 3970672"/>
              <a:gd name="connsiteY137" fmla="*/ 2749799 h 3233893"/>
              <a:gd name="connsiteX138" fmla="*/ 763793 w 3970672"/>
              <a:gd name="connsiteY138" fmla="*/ 2765935 h 3233893"/>
              <a:gd name="connsiteX139" fmla="*/ 779929 w 3970672"/>
              <a:gd name="connsiteY139" fmla="*/ 2771314 h 3233893"/>
              <a:gd name="connsiteX140" fmla="*/ 806823 w 3970672"/>
              <a:gd name="connsiteY140" fmla="*/ 2792829 h 3233893"/>
              <a:gd name="connsiteX141" fmla="*/ 822960 w 3970672"/>
              <a:gd name="connsiteY141" fmla="*/ 2803587 h 3233893"/>
              <a:gd name="connsiteX142" fmla="*/ 925157 w 3970672"/>
              <a:gd name="connsiteY142" fmla="*/ 2819723 h 3233893"/>
              <a:gd name="connsiteX143" fmla="*/ 925157 w 3970672"/>
              <a:gd name="connsiteY143" fmla="*/ 2873512 h 3233893"/>
              <a:gd name="connsiteX144" fmla="*/ 914400 w 3970672"/>
              <a:gd name="connsiteY144" fmla="*/ 2895027 h 3233893"/>
              <a:gd name="connsiteX145" fmla="*/ 898263 w 3970672"/>
              <a:gd name="connsiteY145" fmla="*/ 2900406 h 3233893"/>
              <a:gd name="connsiteX146" fmla="*/ 871369 w 3970672"/>
              <a:gd name="connsiteY146" fmla="*/ 2927300 h 3233893"/>
              <a:gd name="connsiteX147" fmla="*/ 844475 w 3970672"/>
              <a:gd name="connsiteY147" fmla="*/ 2954194 h 3233893"/>
              <a:gd name="connsiteX148" fmla="*/ 839096 w 3970672"/>
              <a:gd name="connsiteY148" fmla="*/ 2970330 h 3233893"/>
              <a:gd name="connsiteX149" fmla="*/ 828338 w 3970672"/>
              <a:gd name="connsiteY149" fmla="*/ 2986467 h 3233893"/>
              <a:gd name="connsiteX150" fmla="*/ 833717 w 3970672"/>
              <a:gd name="connsiteY150" fmla="*/ 3088664 h 3233893"/>
              <a:gd name="connsiteX151" fmla="*/ 865990 w 3970672"/>
              <a:gd name="connsiteY151" fmla="*/ 3099422 h 3233893"/>
              <a:gd name="connsiteX152" fmla="*/ 935915 w 3970672"/>
              <a:gd name="connsiteY152" fmla="*/ 3104801 h 3233893"/>
              <a:gd name="connsiteX153" fmla="*/ 952051 w 3970672"/>
              <a:gd name="connsiteY153" fmla="*/ 3115559 h 3233893"/>
              <a:gd name="connsiteX154" fmla="*/ 1005840 w 3970672"/>
              <a:gd name="connsiteY154" fmla="*/ 3120937 h 3233893"/>
              <a:gd name="connsiteX155" fmla="*/ 1021976 w 3970672"/>
              <a:gd name="connsiteY155" fmla="*/ 3126316 h 3233893"/>
              <a:gd name="connsiteX156" fmla="*/ 1188720 w 3970672"/>
              <a:gd name="connsiteY156" fmla="*/ 3110180 h 3233893"/>
              <a:gd name="connsiteX157" fmla="*/ 1204856 w 3970672"/>
              <a:gd name="connsiteY157" fmla="*/ 3099422 h 3233893"/>
              <a:gd name="connsiteX158" fmla="*/ 1237129 w 3970672"/>
              <a:gd name="connsiteY158" fmla="*/ 3083286 h 3233893"/>
              <a:gd name="connsiteX159" fmla="*/ 1253266 w 3970672"/>
              <a:gd name="connsiteY159" fmla="*/ 3061770 h 3233893"/>
              <a:gd name="connsiteX160" fmla="*/ 1269402 w 3970672"/>
              <a:gd name="connsiteY160" fmla="*/ 3051013 h 3233893"/>
              <a:gd name="connsiteX161" fmla="*/ 1280160 w 3970672"/>
              <a:gd name="connsiteY161" fmla="*/ 3024119 h 3233893"/>
              <a:gd name="connsiteX162" fmla="*/ 1307054 w 3970672"/>
              <a:gd name="connsiteY162" fmla="*/ 2997224 h 3233893"/>
              <a:gd name="connsiteX163" fmla="*/ 1317811 w 3970672"/>
              <a:gd name="connsiteY163" fmla="*/ 2981088 h 3233893"/>
              <a:gd name="connsiteX164" fmla="*/ 1366221 w 3970672"/>
              <a:gd name="connsiteY164" fmla="*/ 2954194 h 3233893"/>
              <a:gd name="connsiteX165" fmla="*/ 1500691 w 3970672"/>
              <a:gd name="connsiteY165" fmla="*/ 2792829 h 3233893"/>
              <a:gd name="connsiteX166" fmla="*/ 1516828 w 3970672"/>
              <a:gd name="connsiteY166" fmla="*/ 2782072 h 3233893"/>
              <a:gd name="connsiteX167" fmla="*/ 1489934 w 3970672"/>
              <a:gd name="connsiteY167" fmla="*/ 2889648 h 3233893"/>
              <a:gd name="connsiteX168" fmla="*/ 1479176 w 3970672"/>
              <a:gd name="connsiteY168" fmla="*/ 2927300 h 3233893"/>
              <a:gd name="connsiteX169" fmla="*/ 1484555 w 3970672"/>
              <a:gd name="connsiteY169" fmla="*/ 3024119 h 3233893"/>
              <a:gd name="connsiteX170" fmla="*/ 1538343 w 3970672"/>
              <a:gd name="connsiteY170" fmla="*/ 3029497 h 3233893"/>
              <a:gd name="connsiteX171" fmla="*/ 1554480 w 3970672"/>
              <a:gd name="connsiteY171" fmla="*/ 3040255 h 3233893"/>
              <a:gd name="connsiteX172" fmla="*/ 1597510 w 3970672"/>
              <a:gd name="connsiteY172" fmla="*/ 3045634 h 3233893"/>
              <a:gd name="connsiteX173" fmla="*/ 1635162 w 3970672"/>
              <a:gd name="connsiteY173" fmla="*/ 3040255 h 3233893"/>
              <a:gd name="connsiteX174" fmla="*/ 1645920 w 3970672"/>
              <a:gd name="connsiteY174" fmla="*/ 3024119 h 3233893"/>
              <a:gd name="connsiteX175" fmla="*/ 1672814 w 3970672"/>
              <a:gd name="connsiteY175" fmla="*/ 2991846 h 3233893"/>
              <a:gd name="connsiteX176" fmla="*/ 1678193 w 3970672"/>
              <a:gd name="connsiteY176" fmla="*/ 2975709 h 3233893"/>
              <a:gd name="connsiteX177" fmla="*/ 1748117 w 3970672"/>
              <a:gd name="connsiteY177" fmla="*/ 2970330 h 3233893"/>
              <a:gd name="connsiteX178" fmla="*/ 1737360 w 3970672"/>
              <a:gd name="connsiteY178" fmla="*/ 3007982 h 3233893"/>
              <a:gd name="connsiteX179" fmla="*/ 1726602 w 3970672"/>
              <a:gd name="connsiteY179" fmla="*/ 3040255 h 3233893"/>
              <a:gd name="connsiteX180" fmla="*/ 1748117 w 3970672"/>
              <a:gd name="connsiteY180" fmla="*/ 3045634 h 3233893"/>
              <a:gd name="connsiteX181" fmla="*/ 1769633 w 3970672"/>
              <a:gd name="connsiteY181" fmla="*/ 3040255 h 3233893"/>
              <a:gd name="connsiteX182" fmla="*/ 1812663 w 3970672"/>
              <a:gd name="connsiteY182" fmla="*/ 3024119 h 3233893"/>
              <a:gd name="connsiteX183" fmla="*/ 1855694 w 3970672"/>
              <a:gd name="connsiteY183" fmla="*/ 3018740 h 3233893"/>
              <a:gd name="connsiteX184" fmla="*/ 1893346 w 3970672"/>
              <a:gd name="connsiteY184" fmla="*/ 3002603 h 3233893"/>
              <a:gd name="connsiteX185" fmla="*/ 1909482 w 3970672"/>
              <a:gd name="connsiteY185" fmla="*/ 2981088 h 3233893"/>
              <a:gd name="connsiteX186" fmla="*/ 1941755 w 3970672"/>
              <a:gd name="connsiteY186" fmla="*/ 2964952 h 3233893"/>
              <a:gd name="connsiteX187" fmla="*/ 1952513 w 3970672"/>
              <a:gd name="connsiteY187" fmla="*/ 2986467 h 3233893"/>
              <a:gd name="connsiteX188" fmla="*/ 1957891 w 3970672"/>
              <a:gd name="connsiteY188" fmla="*/ 3077907 h 3233893"/>
              <a:gd name="connsiteX189" fmla="*/ 2011680 w 3970672"/>
              <a:gd name="connsiteY189" fmla="*/ 3094043 h 3233893"/>
              <a:gd name="connsiteX190" fmla="*/ 2103120 w 3970672"/>
              <a:gd name="connsiteY190" fmla="*/ 3099422 h 3233893"/>
              <a:gd name="connsiteX191" fmla="*/ 2130014 w 3970672"/>
              <a:gd name="connsiteY191" fmla="*/ 3094043 h 3233893"/>
              <a:gd name="connsiteX192" fmla="*/ 2135393 w 3970672"/>
              <a:gd name="connsiteY192" fmla="*/ 3072528 h 3233893"/>
              <a:gd name="connsiteX193" fmla="*/ 2151529 w 3970672"/>
              <a:gd name="connsiteY193" fmla="*/ 3061770 h 3233893"/>
              <a:gd name="connsiteX194" fmla="*/ 2162287 w 3970672"/>
              <a:gd name="connsiteY194" fmla="*/ 3013361 h 3233893"/>
              <a:gd name="connsiteX195" fmla="*/ 2189181 w 3970672"/>
              <a:gd name="connsiteY195" fmla="*/ 2975709 h 3233893"/>
              <a:gd name="connsiteX196" fmla="*/ 2205317 w 3970672"/>
              <a:gd name="connsiteY196" fmla="*/ 2938057 h 3233893"/>
              <a:gd name="connsiteX197" fmla="*/ 2216075 w 3970672"/>
              <a:gd name="connsiteY197" fmla="*/ 2921921 h 3233893"/>
              <a:gd name="connsiteX198" fmla="*/ 2248348 w 3970672"/>
              <a:gd name="connsiteY198" fmla="*/ 2911163 h 3233893"/>
              <a:gd name="connsiteX199" fmla="*/ 2296757 w 3970672"/>
              <a:gd name="connsiteY199" fmla="*/ 2884269 h 3233893"/>
              <a:gd name="connsiteX200" fmla="*/ 2323651 w 3970672"/>
              <a:gd name="connsiteY200" fmla="*/ 2851996 h 3233893"/>
              <a:gd name="connsiteX201" fmla="*/ 2329030 w 3970672"/>
              <a:gd name="connsiteY201" fmla="*/ 2835860 h 3233893"/>
              <a:gd name="connsiteX202" fmla="*/ 2345167 w 3970672"/>
              <a:gd name="connsiteY202" fmla="*/ 2830481 h 3233893"/>
              <a:gd name="connsiteX203" fmla="*/ 2372061 w 3970672"/>
              <a:gd name="connsiteY203" fmla="*/ 2819723 h 3233893"/>
              <a:gd name="connsiteX204" fmla="*/ 2388197 w 3970672"/>
              <a:gd name="connsiteY204" fmla="*/ 2814344 h 3233893"/>
              <a:gd name="connsiteX205" fmla="*/ 2415091 w 3970672"/>
              <a:gd name="connsiteY205" fmla="*/ 2803587 h 3233893"/>
              <a:gd name="connsiteX206" fmla="*/ 2501153 w 3970672"/>
              <a:gd name="connsiteY206" fmla="*/ 2814344 h 3233893"/>
              <a:gd name="connsiteX207" fmla="*/ 2533426 w 3970672"/>
              <a:gd name="connsiteY207" fmla="*/ 2835860 h 3233893"/>
              <a:gd name="connsiteX208" fmla="*/ 2549562 w 3970672"/>
              <a:gd name="connsiteY208" fmla="*/ 2846617 h 3233893"/>
              <a:gd name="connsiteX209" fmla="*/ 2587214 w 3970672"/>
              <a:gd name="connsiteY209" fmla="*/ 2873512 h 3233893"/>
              <a:gd name="connsiteX210" fmla="*/ 2603350 w 3970672"/>
              <a:gd name="connsiteY210" fmla="*/ 2878890 h 3233893"/>
              <a:gd name="connsiteX211" fmla="*/ 2619487 w 3970672"/>
              <a:gd name="connsiteY211" fmla="*/ 2884269 h 3233893"/>
              <a:gd name="connsiteX212" fmla="*/ 2646381 w 3970672"/>
              <a:gd name="connsiteY212" fmla="*/ 2975709 h 3233893"/>
              <a:gd name="connsiteX213" fmla="*/ 2678654 w 3970672"/>
              <a:gd name="connsiteY213" fmla="*/ 3002603 h 3233893"/>
              <a:gd name="connsiteX214" fmla="*/ 2710927 w 3970672"/>
              <a:gd name="connsiteY214" fmla="*/ 3018740 h 3233893"/>
              <a:gd name="connsiteX215" fmla="*/ 2732442 w 3970672"/>
              <a:gd name="connsiteY215" fmla="*/ 3067149 h 3233893"/>
              <a:gd name="connsiteX216" fmla="*/ 2737821 w 3970672"/>
              <a:gd name="connsiteY216" fmla="*/ 3088664 h 3233893"/>
              <a:gd name="connsiteX217" fmla="*/ 2753957 w 3970672"/>
              <a:gd name="connsiteY217" fmla="*/ 3094043 h 3233893"/>
              <a:gd name="connsiteX218" fmla="*/ 2807746 w 3970672"/>
              <a:gd name="connsiteY218" fmla="*/ 3104801 h 3233893"/>
              <a:gd name="connsiteX219" fmla="*/ 2823882 w 3970672"/>
              <a:gd name="connsiteY219" fmla="*/ 3137074 h 3233893"/>
              <a:gd name="connsiteX220" fmla="*/ 2829261 w 3970672"/>
              <a:gd name="connsiteY220" fmla="*/ 3163968 h 3233893"/>
              <a:gd name="connsiteX221" fmla="*/ 2861534 w 3970672"/>
              <a:gd name="connsiteY221" fmla="*/ 3185483 h 3233893"/>
              <a:gd name="connsiteX222" fmla="*/ 2947595 w 3970672"/>
              <a:gd name="connsiteY222" fmla="*/ 3180104 h 3233893"/>
              <a:gd name="connsiteX223" fmla="*/ 2969110 w 3970672"/>
              <a:gd name="connsiteY223" fmla="*/ 3169347 h 3233893"/>
              <a:gd name="connsiteX224" fmla="*/ 3044414 w 3970672"/>
              <a:gd name="connsiteY224" fmla="*/ 3174726 h 3233893"/>
              <a:gd name="connsiteX225" fmla="*/ 3055171 w 3970672"/>
              <a:gd name="connsiteY225" fmla="*/ 3190862 h 3233893"/>
              <a:gd name="connsiteX226" fmla="*/ 3065929 w 3970672"/>
              <a:gd name="connsiteY226" fmla="*/ 3212377 h 3233893"/>
              <a:gd name="connsiteX227" fmla="*/ 3092823 w 3970672"/>
              <a:gd name="connsiteY227" fmla="*/ 3223135 h 3233893"/>
              <a:gd name="connsiteX228" fmla="*/ 3108960 w 3970672"/>
              <a:gd name="connsiteY228" fmla="*/ 3233893 h 3233893"/>
              <a:gd name="connsiteX229" fmla="*/ 3189642 w 3970672"/>
              <a:gd name="connsiteY229" fmla="*/ 3228514 h 3233893"/>
              <a:gd name="connsiteX230" fmla="*/ 3200400 w 3970672"/>
              <a:gd name="connsiteY230" fmla="*/ 3201620 h 3233893"/>
              <a:gd name="connsiteX231" fmla="*/ 3216536 w 3970672"/>
              <a:gd name="connsiteY231" fmla="*/ 3190862 h 3233893"/>
              <a:gd name="connsiteX232" fmla="*/ 3232673 w 3970672"/>
              <a:gd name="connsiteY232" fmla="*/ 3137074 h 3233893"/>
              <a:gd name="connsiteX233" fmla="*/ 3238051 w 3970672"/>
              <a:gd name="connsiteY233" fmla="*/ 3115559 h 3233893"/>
              <a:gd name="connsiteX234" fmla="*/ 3254188 w 3970672"/>
              <a:gd name="connsiteY234" fmla="*/ 3099422 h 3233893"/>
              <a:gd name="connsiteX235" fmla="*/ 3264946 w 3970672"/>
              <a:gd name="connsiteY235" fmla="*/ 3083286 h 3233893"/>
              <a:gd name="connsiteX236" fmla="*/ 3281082 w 3970672"/>
              <a:gd name="connsiteY236" fmla="*/ 3045634 h 3233893"/>
              <a:gd name="connsiteX237" fmla="*/ 3302597 w 3970672"/>
              <a:gd name="connsiteY237" fmla="*/ 3029497 h 3233893"/>
              <a:gd name="connsiteX238" fmla="*/ 3307976 w 3970672"/>
              <a:gd name="connsiteY238" fmla="*/ 3002603 h 3233893"/>
              <a:gd name="connsiteX239" fmla="*/ 3313355 w 3970672"/>
              <a:gd name="connsiteY239" fmla="*/ 2964952 h 3233893"/>
              <a:gd name="connsiteX240" fmla="*/ 3324113 w 3970672"/>
              <a:gd name="connsiteY240" fmla="*/ 2948815 h 3233893"/>
              <a:gd name="connsiteX241" fmla="*/ 3334870 w 3970672"/>
              <a:gd name="connsiteY241" fmla="*/ 2905784 h 3233893"/>
              <a:gd name="connsiteX242" fmla="*/ 3345628 w 3970672"/>
              <a:gd name="connsiteY242" fmla="*/ 2889648 h 3233893"/>
              <a:gd name="connsiteX243" fmla="*/ 3361764 w 3970672"/>
              <a:gd name="connsiteY243" fmla="*/ 2851996 h 3233893"/>
              <a:gd name="connsiteX244" fmla="*/ 3367143 w 3970672"/>
              <a:gd name="connsiteY244" fmla="*/ 2835860 h 3233893"/>
              <a:gd name="connsiteX245" fmla="*/ 3372522 w 3970672"/>
              <a:gd name="connsiteY245" fmla="*/ 2814344 h 3233893"/>
              <a:gd name="connsiteX246" fmla="*/ 3388658 w 3970672"/>
              <a:gd name="connsiteY246" fmla="*/ 2803587 h 3233893"/>
              <a:gd name="connsiteX247" fmla="*/ 3399416 w 3970672"/>
              <a:gd name="connsiteY247" fmla="*/ 2787450 h 3233893"/>
              <a:gd name="connsiteX248" fmla="*/ 3415553 w 3970672"/>
              <a:gd name="connsiteY248" fmla="*/ 2760556 h 3233893"/>
              <a:gd name="connsiteX249" fmla="*/ 3437068 w 3970672"/>
              <a:gd name="connsiteY249" fmla="*/ 2749799 h 3233893"/>
              <a:gd name="connsiteX250" fmla="*/ 3453204 w 3970672"/>
              <a:gd name="connsiteY250" fmla="*/ 2728283 h 3233893"/>
              <a:gd name="connsiteX251" fmla="*/ 3474720 w 3970672"/>
              <a:gd name="connsiteY251" fmla="*/ 2712147 h 3233893"/>
              <a:gd name="connsiteX252" fmla="*/ 3496235 w 3970672"/>
              <a:gd name="connsiteY252" fmla="*/ 2652980 h 3233893"/>
              <a:gd name="connsiteX253" fmla="*/ 3517750 w 3970672"/>
              <a:gd name="connsiteY253" fmla="*/ 2636843 h 3233893"/>
              <a:gd name="connsiteX254" fmla="*/ 3528508 w 3970672"/>
              <a:gd name="connsiteY254" fmla="*/ 2599192 h 3233893"/>
              <a:gd name="connsiteX255" fmla="*/ 3523129 w 3970672"/>
              <a:gd name="connsiteY255" fmla="*/ 2534646 h 3233893"/>
              <a:gd name="connsiteX256" fmla="*/ 3512371 w 3970672"/>
              <a:gd name="connsiteY256" fmla="*/ 2513130 h 3233893"/>
              <a:gd name="connsiteX257" fmla="*/ 3474720 w 3970672"/>
              <a:gd name="connsiteY257" fmla="*/ 2491615 h 3233893"/>
              <a:gd name="connsiteX258" fmla="*/ 3480098 w 3970672"/>
              <a:gd name="connsiteY258" fmla="*/ 2453963 h 3233893"/>
              <a:gd name="connsiteX259" fmla="*/ 3496235 w 3970672"/>
              <a:gd name="connsiteY259" fmla="*/ 2437827 h 3233893"/>
              <a:gd name="connsiteX260" fmla="*/ 3506993 w 3970672"/>
              <a:gd name="connsiteY260" fmla="*/ 2421690 h 3233893"/>
              <a:gd name="connsiteX261" fmla="*/ 3539266 w 3970672"/>
              <a:gd name="connsiteY261" fmla="*/ 2410933 h 3233893"/>
              <a:gd name="connsiteX262" fmla="*/ 3576917 w 3970672"/>
              <a:gd name="connsiteY262" fmla="*/ 2400175 h 3233893"/>
              <a:gd name="connsiteX263" fmla="*/ 3582296 w 3970672"/>
              <a:gd name="connsiteY263" fmla="*/ 2384039 h 3233893"/>
              <a:gd name="connsiteX264" fmla="*/ 3603811 w 3970672"/>
              <a:gd name="connsiteY264" fmla="*/ 2378660 h 3233893"/>
              <a:gd name="connsiteX265" fmla="*/ 3636084 w 3970672"/>
              <a:gd name="connsiteY265" fmla="*/ 2367902 h 3233893"/>
              <a:gd name="connsiteX266" fmla="*/ 3652221 w 3970672"/>
              <a:gd name="connsiteY266" fmla="*/ 2362523 h 3233893"/>
              <a:gd name="connsiteX267" fmla="*/ 3668357 w 3970672"/>
              <a:gd name="connsiteY267" fmla="*/ 2351766 h 3233893"/>
              <a:gd name="connsiteX268" fmla="*/ 3673736 w 3970672"/>
              <a:gd name="connsiteY268" fmla="*/ 2238810 h 3233893"/>
              <a:gd name="connsiteX269" fmla="*/ 3695251 w 3970672"/>
              <a:gd name="connsiteY269" fmla="*/ 2228053 h 3233893"/>
              <a:gd name="connsiteX270" fmla="*/ 3722146 w 3970672"/>
              <a:gd name="connsiteY270" fmla="*/ 2201159 h 3233893"/>
              <a:gd name="connsiteX271" fmla="*/ 3743661 w 3970672"/>
              <a:gd name="connsiteY271" fmla="*/ 2195780 h 3233893"/>
              <a:gd name="connsiteX272" fmla="*/ 3759797 w 3970672"/>
              <a:gd name="connsiteY272" fmla="*/ 2190401 h 3233893"/>
              <a:gd name="connsiteX273" fmla="*/ 3829722 w 3970672"/>
              <a:gd name="connsiteY273" fmla="*/ 2179643 h 3233893"/>
              <a:gd name="connsiteX274" fmla="*/ 3840480 w 3970672"/>
              <a:gd name="connsiteY274" fmla="*/ 2163507 h 3233893"/>
              <a:gd name="connsiteX275" fmla="*/ 3872753 w 3970672"/>
              <a:gd name="connsiteY275" fmla="*/ 2141992 h 3233893"/>
              <a:gd name="connsiteX276" fmla="*/ 3878131 w 3970672"/>
              <a:gd name="connsiteY276" fmla="*/ 2120476 h 3233893"/>
              <a:gd name="connsiteX277" fmla="*/ 3883510 w 3970672"/>
              <a:gd name="connsiteY277" fmla="*/ 2061309 h 3233893"/>
              <a:gd name="connsiteX278" fmla="*/ 3899647 w 3970672"/>
              <a:gd name="connsiteY278" fmla="*/ 2039794 h 3233893"/>
              <a:gd name="connsiteX279" fmla="*/ 3964193 w 3970672"/>
              <a:gd name="connsiteY279" fmla="*/ 2012900 h 3233893"/>
              <a:gd name="connsiteX280" fmla="*/ 3964193 w 3970672"/>
              <a:gd name="connsiteY280" fmla="*/ 1846156 h 3233893"/>
              <a:gd name="connsiteX281" fmla="*/ 3931920 w 3970672"/>
              <a:gd name="connsiteY281" fmla="*/ 1813883 h 3233893"/>
              <a:gd name="connsiteX282" fmla="*/ 3910404 w 3970672"/>
              <a:gd name="connsiteY282" fmla="*/ 1808504 h 3233893"/>
              <a:gd name="connsiteX283" fmla="*/ 3894268 w 3970672"/>
              <a:gd name="connsiteY283" fmla="*/ 1792368 h 3233893"/>
              <a:gd name="connsiteX284" fmla="*/ 3878131 w 3970672"/>
              <a:gd name="connsiteY284" fmla="*/ 1786989 h 3233893"/>
              <a:gd name="connsiteX285" fmla="*/ 3867374 w 3970672"/>
              <a:gd name="connsiteY285" fmla="*/ 1765474 h 3233893"/>
              <a:gd name="connsiteX286" fmla="*/ 3861995 w 3970672"/>
              <a:gd name="connsiteY286" fmla="*/ 1717064 h 3233893"/>
              <a:gd name="connsiteX287" fmla="*/ 3835101 w 3970672"/>
              <a:gd name="connsiteY287" fmla="*/ 1722443 h 3233893"/>
              <a:gd name="connsiteX288" fmla="*/ 3824343 w 3970672"/>
              <a:gd name="connsiteY288" fmla="*/ 1738580 h 3233893"/>
              <a:gd name="connsiteX289" fmla="*/ 3808207 w 3970672"/>
              <a:gd name="connsiteY289" fmla="*/ 1754716 h 3233893"/>
              <a:gd name="connsiteX290" fmla="*/ 3770555 w 3970672"/>
              <a:gd name="connsiteY290" fmla="*/ 1797747 h 3233893"/>
              <a:gd name="connsiteX291" fmla="*/ 3732903 w 3970672"/>
              <a:gd name="connsiteY291" fmla="*/ 1835399 h 3233893"/>
              <a:gd name="connsiteX292" fmla="*/ 3641463 w 3970672"/>
              <a:gd name="connsiteY292" fmla="*/ 1840777 h 3233893"/>
              <a:gd name="connsiteX293" fmla="*/ 3625327 w 3970672"/>
              <a:gd name="connsiteY293" fmla="*/ 1846156 h 3233893"/>
              <a:gd name="connsiteX294" fmla="*/ 3474720 w 3970672"/>
              <a:gd name="connsiteY294" fmla="*/ 1835399 h 3233893"/>
              <a:gd name="connsiteX295" fmla="*/ 3463962 w 3970672"/>
              <a:gd name="connsiteY295" fmla="*/ 1819262 h 3233893"/>
              <a:gd name="connsiteX296" fmla="*/ 3458583 w 3970672"/>
              <a:gd name="connsiteY296" fmla="*/ 1803126 h 3233893"/>
              <a:gd name="connsiteX297" fmla="*/ 3442447 w 3970672"/>
              <a:gd name="connsiteY297" fmla="*/ 1792368 h 3233893"/>
              <a:gd name="connsiteX298" fmla="*/ 3437068 w 3970672"/>
              <a:gd name="connsiteY298" fmla="*/ 1770853 h 3233893"/>
              <a:gd name="connsiteX299" fmla="*/ 3388658 w 3970672"/>
              <a:gd name="connsiteY299" fmla="*/ 1749337 h 3233893"/>
              <a:gd name="connsiteX300" fmla="*/ 3286461 w 3970672"/>
              <a:gd name="connsiteY300" fmla="*/ 1722443 h 3233893"/>
              <a:gd name="connsiteX301" fmla="*/ 3264946 w 3970672"/>
              <a:gd name="connsiteY301" fmla="*/ 1706307 h 3233893"/>
              <a:gd name="connsiteX302" fmla="*/ 3275703 w 3970672"/>
              <a:gd name="connsiteY302" fmla="*/ 1631003 h 3233893"/>
              <a:gd name="connsiteX303" fmla="*/ 3281082 w 3970672"/>
              <a:gd name="connsiteY303" fmla="*/ 1614867 h 3233893"/>
              <a:gd name="connsiteX304" fmla="*/ 3297218 w 3970672"/>
              <a:gd name="connsiteY304" fmla="*/ 1534184 h 3233893"/>
              <a:gd name="connsiteX305" fmla="*/ 3302597 w 3970672"/>
              <a:gd name="connsiteY305" fmla="*/ 1507290 h 3233893"/>
              <a:gd name="connsiteX306" fmla="*/ 3318734 w 3970672"/>
              <a:gd name="connsiteY306" fmla="*/ 1491154 h 3233893"/>
              <a:gd name="connsiteX307" fmla="*/ 3340249 w 3970672"/>
              <a:gd name="connsiteY307" fmla="*/ 1437366 h 3233893"/>
              <a:gd name="connsiteX308" fmla="*/ 3324113 w 3970672"/>
              <a:gd name="connsiteY308" fmla="*/ 964029 h 3233893"/>
              <a:gd name="connsiteX309" fmla="*/ 3318734 w 3970672"/>
              <a:gd name="connsiteY309" fmla="*/ 931756 h 3233893"/>
              <a:gd name="connsiteX310" fmla="*/ 3291840 w 3970672"/>
              <a:gd name="connsiteY310" fmla="*/ 861832 h 3233893"/>
              <a:gd name="connsiteX311" fmla="*/ 3264946 w 3970672"/>
              <a:gd name="connsiteY311" fmla="*/ 791907 h 3233893"/>
              <a:gd name="connsiteX312" fmla="*/ 3248809 w 3970672"/>
              <a:gd name="connsiteY312" fmla="*/ 711224 h 3233893"/>
              <a:gd name="connsiteX313" fmla="*/ 3243430 w 3970672"/>
              <a:gd name="connsiteY313" fmla="*/ 678952 h 3233893"/>
              <a:gd name="connsiteX314" fmla="*/ 3232673 w 3970672"/>
              <a:gd name="connsiteY314" fmla="*/ 646679 h 3233893"/>
              <a:gd name="connsiteX315" fmla="*/ 3211157 w 3970672"/>
              <a:gd name="connsiteY315" fmla="*/ 614406 h 3233893"/>
              <a:gd name="connsiteX316" fmla="*/ 3205778 w 3970672"/>
              <a:gd name="connsiteY316" fmla="*/ 592890 h 3233893"/>
              <a:gd name="connsiteX317" fmla="*/ 3200400 w 3970672"/>
              <a:gd name="connsiteY317" fmla="*/ 576754 h 3233893"/>
              <a:gd name="connsiteX318" fmla="*/ 3195021 w 3970672"/>
              <a:gd name="connsiteY318" fmla="*/ 603648 h 3233893"/>
              <a:gd name="connsiteX319" fmla="*/ 3211157 w 3970672"/>
              <a:gd name="connsiteY319" fmla="*/ 802664 h 3233893"/>
              <a:gd name="connsiteX320" fmla="*/ 3221915 w 3970672"/>
              <a:gd name="connsiteY320" fmla="*/ 818801 h 3233893"/>
              <a:gd name="connsiteX321" fmla="*/ 3248809 w 3970672"/>
              <a:gd name="connsiteY321" fmla="*/ 888726 h 3233893"/>
              <a:gd name="connsiteX322" fmla="*/ 3264946 w 3970672"/>
              <a:gd name="connsiteY322" fmla="*/ 915620 h 3233893"/>
              <a:gd name="connsiteX323" fmla="*/ 3286461 w 3970672"/>
              <a:gd name="connsiteY323" fmla="*/ 958650 h 3233893"/>
              <a:gd name="connsiteX324" fmla="*/ 3291840 w 3970672"/>
              <a:gd name="connsiteY324" fmla="*/ 1329789 h 3233893"/>
              <a:gd name="connsiteX325" fmla="*/ 3302597 w 3970672"/>
              <a:gd name="connsiteY325" fmla="*/ 1345926 h 3233893"/>
              <a:gd name="connsiteX326" fmla="*/ 3307976 w 3970672"/>
              <a:gd name="connsiteY326" fmla="*/ 1362062 h 3233893"/>
              <a:gd name="connsiteX327" fmla="*/ 3205778 w 3970672"/>
              <a:gd name="connsiteY327" fmla="*/ 1362062 h 3233893"/>
              <a:gd name="connsiteX328" fmla="*/ 3189642 w 3970672"/>
              <a:gd name="connsiteY328" fmla="*/ 1351304 h 3233893"/>
              <a:gd name="connsiteX329" fmla="*/ 3178884 w 3970672"/>
              <a:gd name="connsiteY329" fmla="*/ 1319032 h 3233893"/>
              <a:gd name="connsiteX330" fmla="*/ 3173506 w 3970672"/>
              <a:gd name="connsiteY330" fmla="*/ 1297516 h 3233893"/>
              <a:gd name="connsiteX331" fmla="*/ 3157369 w 3970672"/>
              <a:gd name="connsiteY331" fmla="*/ 1286759 h 3233893"/>
              <a:gd name="connsiteX332" fmla="*/ 3141233 w 3970672"/>
              <a:gd name="connsiteY332" fmla="*/ 1270622 h 3233893"/>
              <a:gd name="connsiteX333" fmla="*/ 3130475 w 3970672"/>
              <a:gd name="connsiteY333" fmla="*/ 1249107 h 3233893"/>
              <a:gd name="connsiteX334" fmla="*/ 3108960 w 3970672"/>
              <a:gd name="connsiteY334" fmla="*/ 1243728 h 3233893"/>
              <a:gd name="connsiteX335" fmla="*/ 3092823 w 3970672"/>
              <a:gd name="connsiteY335" fmla="*/ 1238349 h 3233893"/>
              <a:gd name="connsiteX336" fmla="*/ 3039035 w 3970672"/>
              <a:gd name="connsiteY336" fmla="*/ 1243728 h 3233893"/>
              <a:gd name="connsiteX337" fmla="*/ 3022898 w 3970672"/>
              <a:gd name="connsiteY337" fmla="*/ 1259864 h 3233893"/>
              <a:gd name="connsiteX338" fmla="*/ 3001383 w 3970672"/>
              <a:gd name="connsiteY338" fmla="*/ 1276001 h 3233893"/>
              <a:gd name="connsiteX339" fmla="*/ 2985247 w 3970672"/>
              <a:gd name="connsiteY339" fmla="*/ 1286759 h 3233893"/>
              <a:gd name="connsiteX340" fmla="*/ 2969110 w 3970672"/>
              <a:gd name="connsiteY340" fmla="*/ 1302895 h 3233893"/>
              <a:gd name="connsiteX341" fmla="*/ 2936837 w 3970672"/>
              <a:gd name="connsiteY341" fmla="*/ 1313653 h 3233893"/>
              <a:gd name="connsiteX342" fmla="*/ 2877670 w 3970672"/>
              <a:gd name="connsiteY342" fmla="*/ 1324410 h 3233893"/>
              <a:gd name="connsiteX343" fmla="*/ 2829261 w 3970672"/>
              <a:gd name="connsiteY343" fmla="*/ 1351304 h 3233893"/>
              <a:gd name="connsiteX344" fmla="*/ 2807746 w 3970672"/>
              <a:gd name="connsiteY344" fmla="*/ 1356683 h 3233893"/>
              <a:gd name="connsiteX345" fmla="*/ 2786230 w 3970672"/>
              <a:gd name="connsiteY345" fmla="*/ 1351304 h 3233893"/>
              <a:gd name="connsiteX346" fmla="*/ 2796988 w 3970672"/>
              <a:gd name="connsiteY346" fmla="*/ 1319032 h 3233893"/>
              <a:gd name="connsiteX347" fmla="*/ 2829261 w 3970672"/>
              <a:gd name="connsiteY347" fmla="*/ 1276001 h 3233893"/>
              <a:gd name="connsiteX348" fmla="*/ 2850776 w 3970672"/>
              <a:gd name="connsiteY348" fmla="*/ 1249107 h 3233893"/>
              <a:gd name="connsiteX349" fmla="*/ 2877670 w 3970672"/>
              <a:gd name="connsiteY349" fmla="*/ 1206076 h 3233893"/>
              <a:gd name="connsiteX350" fmla="*/ 2899186 w 3970672"/>
              <a:gd name="connsiteY350" fmla="*/ 1189940 h 3233893"/>
              <a:gd name="connsiteX351" fmla="*/ 2926080 w 3970672"/>
              <a:gd name="connsiteY351" fmla="*/ 1152288 h 3233893"/>
              <a:gd name="connsiteX352" fmla="*/ 2942216 w 3970672"/>
              <a:gd name="connsiteY352" fmla="*/ 1109257 h 3233893"/>
              <a:gd name="connsiteX353" fmla="*/ 2947595 w 3970672"/>
              <a:gd name="connsiteY353" fmla="*/ 1087742 h 3233893"/>
              <a:gd name="connsiteX354" fmla="*/ 2958353 w 3970672"/>
              <a:gd name="connsiteY354" fmla="*/ 1066227 h 3233893"/>
              <a:gd name="connsiteX355" fmla="*/ 2963731 w 3970672"/>
              <a:gd name="connsiteY355" fmla="*/ 1039333 h 3233893"/>
              <a:gd name="connsiteX356" fmla="*/ 2974489 w 3970672"/>
              <a:gd name="connsiteY356" fmla="*/ 1023196 h 3233893"/>
              <a:gd name="connsiteX357" fmla="*/ 3006762 w 3970672"/>
              <a:gd name="connsiteY357" fmla="*/ 990923 h 3233893"/>
              <a:gd name="connsiteX358" fmla="*/ 3017520 w 3970672"/>
              <a:gd name="connsiteY358" fmla="*/ 894104 h 3233893"/>
              <a:gd name="connsiteX359" fmla="*/ 3028277 w 3970672"/>
              <a:gd name="connsiteY359" fmla="*/ 877968 h 3233893"/>
              <a:gd name="connsiteX360" fmla="*/ 3033656 w 3970672"/>
              <a:gd name="connsiteY360" fmla="*/ 851074 h 3233893"/>
              <a:gd name="connsiteX361" fmla="*/ 3055171 w 3970672"/>
              <a:gd name="connsiteY361" fmla="*/ 818801 h 3233893"/>
              <a:gd name="connsiteX362" fmla="*/ 3060550 w 3970672"/>
              <a:gd name="connsiteY362" fmla="*/ 802664 h 3233893"/>
              <a:gd name="connsiteX363" fmla="*/ 3076687 w 3970672"/>
              <a:gd name="connsiteY363" fmla="*/ 11977 h 3233893"/>
              <a:gd name="connsiteX364" fmla="*/ 3098202 w 3970672"/>
              <a:gd name="connsiteY364" fmla="*/ 189479 h 3233893"/>
              <a:gd name="connsiteX365" fmla="*/ 3146611 w 3970672"/>
              <a:gd name="connsiteY365" fmla="*/ 366980 h 3233893"/>
              <a:gd name="connsiteX366" fmla="*/ 3146611 w 3970672"/>
              <a:gd name="connsiteY366" fmla="*/ 415389 h 3233893"/>
              <a:gd name="connsiteX0" fmla="*/ 3071308 w 3970672"/>
              <a:gd name="connsiteY0" fmla="*/ 449343 h 3052694"/>
              <a:gd name="connsiteX1" fmla="*/ 3044414 w 3970672"/>
              <a:gd name="connsiteY1" fmla="*/ 454722 h 3052694"/>
              <a:gd name="connsiteX2" fmla="*/ 3012141 w 3970672"/>
              <a:gd name="connsiteY2" fmla="*/ 470858 h 3052694"/>
              <a:gd name="connsiteX3" fmla="*/ 2979868 w 3970672"/>
              <a:gd name="connsiteY3" fmla="*/ 476237 h 3052694"/>
              <a:gd name="connsiteX4" fmla="*/ 2958353 w 3970672"/>
              <a:gd name="connsiteY4" fmla="*/ 481616 h 3052694"/>
              <a:gd name="connsiteX5" fmla="*/ 2926080 w 3970672"/>
              <a:gd name="connsiteY5" fmla="*/ 503131 h 3052694"/>
              <a:gd name="connsiteX6" fmla="*/ 2893807 w 3970672"/>
              <a:gd name="connsiteY6" fmla="*/ 513889 h 3052694"/>
              <a:gd name="connsiteX7" fmla="*/ 2759336 w 3970672"/>
              <a:gd name="connsiteY7" fmla="*/ 524647 h 3052694"/>
              <a:gd name="connsiteX8" fmla="*/ 2673275 w 3970672"/>
              <a:gd name="connsiteY8" fmla="*/ 519268 h 3052694"/>
              <a:gd name="connsiteX9" fmla="*/ 2641002 w 3970672"/>
              <a:gd name="connsiteY9" fmla="*/ 508510 h 3052694"/>
              <a:gd name="connsiteX10" fmla="*/ 2635623 w 3970672"/>
              <a:gd name="connsiteY10" fmla="*/ 492374 h 3052694"/>
              <a:gd name="connsiteX11" fmla="*/ 2603350 w 3970672"/>
              <a:gd name="connsiteY11" fmla="*/ 492374 h 3052694"/>
              <a:gd name="connsiteX12" fmla="*/ 2597971 w 3970672"/>
              <a:gd name="connsiteY12" fmla="*/ 508510 h 3052694"/>
              <a:gd name="connsiteX13" fmla="*/ 2560320 w 3970672"/>
              <a:gd name="connsiteY13" fmla="*/ 519268 h 3052694"/>
              <a:gd name="connsiteX14" fmla="*/ 2441986 w 3970672"/>
              <a:gd name="connsiteY14" fmla="*/ 530025 h 3052694"/>
              <a:gd name="connsiteX15" fmla="*/ 2436607 w 3970672"/>
              <a:gd name="connsiteY15" fmla="*/ 551541 h 3052694"/>
              <a:gd name="connsiteX16" fmla="*/ 2425849 w 3970672"/>
              <a:gd name="connsiteY16" fmla="*/ 567677 h 3052694"/>
              <a:gd name="connsiteX17" fmla="*/ 2415091 w 3970672"/>
              <a:gd name="connsiteY17" fmla="*/ 589193 h 3052694"/>
              <a:gd name="connsiteX18" fmla="*/ 2404334 w 3970672"/>
              <a:gd name="connsiteY18" fmla="*/ 605329 h 3052694"/>
              <a:gd name="connsiteX19" fmla="*/ 2382818 w 3970672"/>
              <a:gd name="connsiteY19" fmla="*/ 610708 h 3052694"/>
              <a:gd name="connsiteX20" fmla="*/ 2302136 w 3970672"/>
              <a:gd name="connsiteY20" fmla="*/ 637602 h 3052694"/>
              <a:gd name="connsiteX21" fmla="*/ 2269863 w 3970672"/>
              <a:gd name="connsiteY21" fmla="*/ 653738 h 3052694"/>
              <a:gd name="connsiteX22" fmla="*/ 2259106 w 3970672"/>
              <a:gd name="connsiteY22" fmla="*/ 669875 h 3052694"/>
              <a:gd name="connsiteX23" fmla="*/ 2232211 w 3970672"/>
              <a:gd name="connsiteY23" fmla="*/ 680633 h 3052694"/>
              <a:gd name="connsiteX24" fmla="*/ 2199938 w 3970672"/>
              <a:gd name="connsiteY24" fmla="*/ 691390 h 3052694"/>
              <a:gd name="connsiteX25" fmla="*/ 2183802 w 3970672"/>
              <a:gd name="connsiteY25" fmla="*/ 696769 h 3052694"/>
              <a:gd name="connsiteX26" fmla="*/ 2113877 w 3970672"/>
              <a:gd name="connsiteY26" fmla="*/ 675254 h 3052694"/>
              <a:gd name="connsiteX27" fmla="*/ 2108498 w 3970672"/>
              <a:gd name="connsiteY27" fmla="*/ 659117 h 3052694"/>
              <a:gd name="connsiteX28" fmla="*/ 2097741 w 3970672"/>
              <a:gd name="connsiteY28" fmla="*/ 680633 h 3052694"/>
              <a:gd name="connsiteX29" fmla="*/ 2086983 w 3970672"/>
              <a:gd name="connsiteY29" fmla="*/ 696769 h 3052694"/>
              <a:gd name="connsiteX30" fmla="*/ 2060089 w 3970672"/>
              <a:gd name="connsiteY30" fmla="*/ 745178 h 3052694"/>
              <a:gd name="connsiteX31" fmla="*/ 2027816 w 3970672"/>
              <a:gd name="connsiteY31" fmla="*/ 766694 h 3052694"/>
              <a:gd name="connsiteX32" fmla="*/ 1914861 w 3970672"/>
              <a:gd name="connsiteY32" fmla="*/ 772073 h 3052694"/>
              <a:gd name="connsiteX33" fmla="*/ 1861073 w 3970672"/>
              <a:gd name="connsiteY33" fmla="*/ 761315 h 3052694"/>
              <a:gd name="connsiteX34" fmla="*/ 1844936 w 3970672"/>
              <a:gd name="connsiteY34" fmla="*/ 755936 h 3052694"/>
              <a:gd name="connsiteX35" fmla="*/ 1834178 w 3970672"/>
              <a:gd name="connsiteY35" fmla="*/ 739800 h 3052694"/>
              <a:gd name="connsiteX36" fmla="*/ 1796527 w 3970672"/>
              <a:gd name="connsiteY36" fmla="*/ 718284 h 3052694"/>
              <a:gd name="connsiteX37" fmla="*/ 1775011 w 3970672"/>
              <a:gd name="connsiteY37" fmla="*/ 750557 h 3052694"/>
              <a:gd name="connsiteX38" fmla="*/ 1769633 w 3970672"/>
              <a:gd name="connsiteY38" fmla="*/ 766694 h 3052694"/>
              <a:gd name="connsiteX39" fmla="*/ 1737360 w 3970672"/>
              <a:gd name="connsiteY39" fmla="*/ 772073 h 3052694"/>
              <a:gd name="connsiteX40" fmla="*/ 1694329 w 3970672"/>
              <a:gd name="connsiteY40" fmla="*/ 782830 h 3052694"/>
              <a:gd name="connsiteX41" fmla="*/ 1672814 w 3970672"/>
              <a:gd name="connsiteY41" fmla="*/ 788209 h 3052694"/>
              <a:gd name="connsiteX42" fmla="*/ 1554480 w 3970672"/>
              <a:gd name="connsiteY42" fmla="*/ 798967 h 3052694"/>
              <a:gd name="connsiteX43" fmla="*/ 1516828 w 3970672"/>
              <a:gd name="connsiteY43" fmla="*/ 820482 h 3052694"/>
              <a:gd name="connsiteX44" fmla="*/ 1495313 w 3970672"/>
              <a:gd name="connsiteY44" fmla="*/ 825861 h 3052694"/>
              <a:gd name="connsiteX45" fmla="*/ 1479176 w 3970672"/>
              <a:gd name="connsiteY45" fmla="*/ 890407 h 3052694"/>
              <a:gd name="connsiteX46" fmla="*/ 1473797 w 3970672"/>
              <a:gd name="connsiteY46" fmla="*/ 906543 h 3052694"/>
              <a:gd name="connsiteX47" fmla="*/ 1446903 w 3970672"/>
              <a:gd name="connsiteY47" fmla="*/ 911922 h 3052694"/>
              <a:gd name="connsiteX48" fmla="*/ 1430767 w 3970672"/>
              <a:gd name="connsiteY48" fmla="*/ 917301 h 3052694"/>
              <a:gd name="connsiteX49" fmla="*/ 1414630 w 3970672"/>
              <a:gd name="connsiteY49" fmla="*/ 928058 h 3052694"/>
              <a:gd name="connsiteX50" fmla="*/ 1360842 w 3970672"/>
              <a:gd name="connsiteY50" fmla="*/ 933437 h 3052694"/>
              <a:gd name="connsiteX51" fmla="*/ 1328569 w 3970672"/>
              <a:gd name="connsiteY51" fmla="*/ 922680 h 3052694"/>
              <a:gd name="connsiteX52" fmla="*/ 1312433 w 3970672"/>
              <a:gd name="connsiteY52" fmla="*/ 917301 h 3052694"/>
              <a:gd name="connsiteX53" fmla="*/ 1301675 w 3970672"/>
              <a:gd name="connsiteY53" fmla="*/ 895785 h 3052694"/>
              <a:gd name="connsiteX54" fmla="*/ 1317811 w 3970672"/>
              <a:gd name="connsiteY54" fmla="*/ 885028 h 3052694"/>
              <a:gd name="connsiteX55" fmla="*/ 1285538 w 3970672"/>
              <a:gd name="connsiteY55" fmla="*/ 890407 h 3052694"/>
              <a:gd name="connsiteX56" fmla="*/ 1247887 w 3970672"/>
              <a:gd name="connsiteY56" fmla="*/ 933437 h 3052694"/>
              <a:gd name="connsiteX57" fmla="*/ 1237129 w 3970672"/>
              <a:gd name="connsiteY57" fmla="*/ 965710 h 3052694"/>
              <a:gd name="connsiteX58" fmla="*/ 1226371 w 3970672"/>
              <a:gd name="connsiteY58" fmla="*/ 1078665 h 3052694"/>
              <a:gd name="connsiteX59" fmla="*/ 1210235 w 3970672"/>
              <a:gd name="connsiteY59" fmla="*/ 1137833 h 3052694"/>
              <a:gd name="connsiteX60" fmla="*/ 1199477 w 3970672"/>
              <a:gd name="connsiteY60" fmla="*/ 1164727 h 3052694"/>
              <a:gd name="connsiteX61" fmla="*/ 1183341 w 3970672"/>
              <a:gd name="connsiteY61" fmla="*/ 1170105 h 3052694"/>
              <a:gd name="connsiteX62" fmla="*/ 1172583 w 3970672"/>
              <a:gd name="connsiteY62" fmla="*/ 1186242 h 3052694"/>
              <a:gd name="connsiteX63" fmla="*/ 1156447 w 3970672"/>
              <a:gd name="connsiteY63" fmla="*/ 1191621 h 3052694"/>
              <a:gd name="connsiteX64" fmla="*/ 1145689 w 3970672"/>
              <a:gd name="connsiteY64" fmla="*/ 1213136 h 3052694"/>
              <a:gd name="connsiteX65" fmla="*/ 1124174 w 3970672"/>
              <a:gd name="connsiteY65" fmla="*/ 1245409 h 3052694"/>
              <a:gd name="connsiteX66" fmla="*/ 1118795 w 3970672"/>
              <a:gd name="connsiteY66" fmla="*/ 1266924 h 3052694"/>
              <a:gd name="connsiteX67" fmla="*/ 1129553 w 3970672"/>
              <a:gd name="connsiteY67" fmla="*/ 1352985 h 3052694"/>
              <a:gd name="connsiteX68" fmla="*/ 1124174 w 3970672"/>
              <a:gd name="connsiteY68" fmla="*/ 1460562 h 3052694"/>
              <a:gd name="connsiteX69" fmla="*/ 1113416 w 3970672"/>
              <a:gd name="connsiteY69" fmla="*/ 1476698 h 3052694"/>
              <a:gd name="connsiteX70" fmla="*/ 1081143 w 3970672"/>
              <a:gd name="connsiteY70" fmla="*/ 1487456 h 3052694"/>
              <a:gd name="connsiteX71" fmla="*/ 1016597 w 3970672"/>
              <a:gd name="connsiteY71" fmla="*/ 1482077 h 3052694"/>
              <a:gd name="connsiteX72" fmla="*/ 1005840 w 3970672"/>
              <a:gd name="connsiteY72" fmla="*/ 1465941 h 3052694"/>
              <a:gd name="connsiteX73" fmla="*/ 1000461 w 3970672"/>
              <a:gd name="connsiteY73" fmla="*/ 1417531 h 3052694"/>
              <a:gd name="connsiteX74" fmla="*/ 984324 w 3970672"/>
              <a:gd name="connsiteY74" fmla="*/ 1412153 h 3052694"/>
              <a:gd name="connsiteX75" fmla="*/ 968188 w 3970672"/>
              <a:gd name="connsiteY75" fmla="*/ 1401395 h 3052694"/>
              <a:gd name="connsiteX76" fmla="*/ 892884 w 3970672"/>
              <a:gd name="connsiteY76" fmla="*/ 1401395 h 3052694"/>
              <a:gd name="connsiteX77" fmla="*/ 871369 w 3970672"/>
              <a:gd name="connsiteY77" fmla="*/ 1417531 h 3052694"/>
              <a:gd name="connsiteX78" fmla="*/ 812202 w 3970672"/>
              <a:gd name="connsiteY78" fmla="*/ 1417531 h 3052694"/>
              <a:gd name="connsiteX79" fmla="*/ 796066 w 3970672"/>
              <a:gd name="connsiteY79" fmla="*/ 1331470 h 3052694"/>
              <a:gd name="connsiteX80" fmla="*/ 747656 w 3970672"/>
              <a:gd name="connsiteY80" fmla="*/ 1342228 h 3052694"/>
              <a:gd name="connsiteX81" fmla="*/ 736898 w 3970672"/>
              <a:gd name="connsiteY81" fmla="*/ 1358364 h 3052694"/>
              <a:gd name="connsiteX82" fmla="*/ 726141 w 3970672"/>
              <a:gd name="connsiteY82" fmla="*/ 1406774 h 3052694"/>
              <a:gd name="connsiteX83" fmla="*/ 710004 w 3970672"/>
              <a:gd name="connsiteY83" fmla="*/ 1417531 h 3052694"/>
              <a:gd name="connsiteX84" fmla="*/ 586291 w 3970672"/>
              <a:gd name="connsiteY84" fmla="*/ 1412153 h 3052694"/>
              <a:gd name="connsiteX85" fmla="*/ 570155 w 3970672"/>
              <a:gd name="connsiteY85" fmla="*/ 1406774 h 3052694"/>
              <a:gd name="connsiteX86" fmla="*/ 0 w 3970672"/>
              <a:gd name="connsiteY86" fmla="*/ 1396016 h 3052694"/>
              <a:gd name="connsiteX87" fmla="*/ 80682 w 3970672"/>
              <a:gd name="connsiteY87" fmla="*/ 1379880 h 3052694"/>
              <a:gd name="connsiteX88" fmla="*/ 290456 w 3970672"/>
              <a:gd name="connsiteY88" fmla="*/ 1390637 h 3052694"/>
              <a:gd name="connsiteX89" fmla="*/ 338866 w 3970672"/>
              <a:gd name="connsiteY89" fmla="*/ 1396016 h 3052694"/>
              <a:gd name="connsiteX90" fmla="*/ 371138 w 3970672"/>
              <a:gd name="connsiteY90" fmla="*/ 1401395 h 3052694"/>
              <a:gd name="connsiteX91" fmla="*/ 446442 w 3970672"/>
              <a:gd name="connsiteY91" fmla="*/ 1406774 h 3052694"/>
              <a:gd name="connsiteX92" fmla="*/ 462578 w 3970672"/>
              <a:gd name="connsiteY92" fmla="*/ 1412153 h 3052694"/>
              <a:gd name="connsiteX93" fmla="*/ 494851 w 3970672"/>
              <a:gd name="connsiteY93" fmla="*/ 1433668 h 3052694"/>
              <a:gd name="connsiteX94" fmla="*/ 478715 w 3970672"/>
              <a:gd name="connsiteY94" fmla="*/ 1465941 h 3052694"/>
              <a:gd name="connsiteX95" fmla="*/ 419548 w 3970672"/>
              <a:gd name="connsiteY95" fmla="*/ 1482077 h 3052694"/>
              <a:gd name="connsiteX96" fmla="*/ 333487 w 3970672"/>
              <a:gd name="connsiteY96" fmla="*/ 1487456 h 3052694"/>
              <a:gd name="connsiteX97" fmla="*/ 301214 w 3970672"/>
              <a:gd name="connsiteY97" fmla="*/ 1498214 h 3052694"/>
              <a:gd name="connsiteX98" fmla="*/ 285077 w 3970672"/>
              <a:gd name="connsiteY98" fmla="*/ 1503593 h 3052694"/>
              <a:gd name="connsiteX99" fmla="*/ 236668 w 3970672"/>
              <a:gd name="connsiteY99" fmla="*/ 1525108 h 3052694"/>
              <a:gd name="connsiteX100" fmla="*/ 215153 w 3970672"/>
              <a:gd name="connsiteY100" fmla="*/ 1530487 h 3052694"/>
              <a:gd name="connsiteX101" fmla="*/ 166743 w 3970672"/>
              <a:gd name="connsiteY101" fmla="*/ 1546623 h 3052694"/>
              <a:gd name="connsiteX102" fmla="*/ 150607 w 3970672"/>
              <a:gd name="connsiteY102" fmla="*/ 1552002 h 3052694"/>
              <a:gd name="connsiteX103" fmla="*/ 129091 w 3970672"/>
              <a:gd name="connsiteY103" fmla="*/ 1557381 h 3052694"/>
              <a:gd name="connsiteX104" fmla="*/ 118334 w 3970672"/>
              <a:gd name="connsiteY104" fmla="*/ 1820943 h 3052694"/>
              <a:gd name="connsiteX105" fmla="*/ 134470 w 3970672"/>
              <a:gd name="connsiteY105" fmla="*/ 1853216 h 3052694"/>
              <a:gd name="connsiteX106" fmla="*/ 150607 w 3970672"/>
              <a:gd name="connsiteY106" fmla="*/ 1917762 h 3052694"/>
              <a:gd name="connsiteX107" fmla="*/ 150607 w 3970672"/>
              <a:gd name="connsiteY107" fmla="*/ 1917762 h 3052694"/>
              <a:gd name="connsiteX108" fmla="*/ 155986 w 3970672"/>
              <a:gd name="connsiteY108" fmla="*/ 1944656 h 3052694"/>
              <a:gd name="connsiteX109" fmla="*/ 161364 w 3970672"/>
              <a:gd name="connsiteY109" fmla="*/ 1976929 h 3052694"/>
              <a:gd name="connsiteX110" fmla="*/ 172122 w 3970672"/>
              <a:gd name="connsiteY110" fmla="*/ 1998444 h 3052694"/>
              <a:gd name="connsiteX111" fmla="*/ 177501 w 3970672"/>
              <a:gd name="connsiteY111" fmla="*/ 2208218 h 3052694"/>
              <a:gd name="connsiteX112" fmla="*/ 188258 w 3970672"/>
              <a:gd name="connsiteY112" fmla="*/ 2251249 h 3052694"/>
              <a:gd name="connsiteX113" fmla="*/ 193637 w 3970672"/>
              <a:gd name="connsiteY113" fmla="*/ 2272764 h 3052694"/>
              <a:gd name="connsiteX114" fmla="*/ 225910 w 3970672"/>
              <a:gd name="connsiteY114" fmla="*/ 2278143 h 3052694"/>
              <a:gd name="connsiteX115" fmla="*/ 252804 w 3970672"/>
              <a:gd name="connsiteY115" fmla="*/ 2288901 h 3052694"/>
              <a:gd name="connsiteX116" fmla="*/ 285077 w 3970672"/>
              <a:gd name="connsiteY116" fmla="*/ 2310416 h 3052694"/>
              <a:gd name="connsiteX117" fmla="*/ 333487 w 3970672"/>
              <a:gd name="connsiteY117" fmla="*/ 2326553 h 3052694"/>
              <a:gd name="connsiteX118" fmla="*/ 349623 w 3970672"/>
              <a:gd name="connsiteY118" fmla="*/ 2331931 h 3052694"/>
              <a:gd name="connsiteX119" fmla="*/ 365760 w 3970672"/>
              <a:gd name="connsiteY119" fmla="*/ 2337310 h 3052694"/>
              <a:gd name="connsiteX120" fmla="*/ 387275 w 3970672"/>
              <a:gd name="connsiteY120" fmla="*/ 2342689 h 3052694"/>
              <a:gd name="connsiteX121" fmla="*/ 398033 w 3970672"/>
              <a:gd name="connsiteY121" fmla="*/ 2358825 h 3052694"/>
              <a:gd name="connsiteX122" fmla="*/ 414169 w 3970672"/>
              <a:gd name="connsiteY122" fmla="*/ 2364204 h 3052694"/>
              <a:gd name="connsiteX123" fmla="*/ 451821 w 3970672"/>
              <a:gd name="connsiteY123" fmla="*/ 2374962 h 3052694"/>
              <a:gd name="connsiteX124" fmla="*/ 467957 w 3970672"/>
              <a:gd name="connsiteY124" fmla="*/ 2385720 h 3052694"/>
              <a:gd name="connsiteX125" fmla="*/ 484094 w 3970672"/>
              <a:gd name="connsiteY125" fmla="*/ 2417993 h 3052694"/>
              <a:gd name="connsiteX126" fmla="*/ 516367 w 3970672"/>
              <a:gd name="connsiteY126" fmla="*/ 2434129 h 3052694"/>
              <a:gd name="connsiteX127" fmla="*/ 532503 w 3970672"/>
              <a:gd name="connsiteY127" fmla="*/ 2444887 h 3052694"/>
              <a:gd name="connsiteX128" fmla="*/ 570155 w 3970672"/>
              <a:gd name="connsiteY128" fmla="*/ 2407235 h 3052694"/>
              <a:gd name="connsiteX129" fmla="*/ 602428 w 3970672"/>
              <a:gd name="connsiteY129" fmla="*/ 2391098 h 3052694"/>
              <a:gd name="connsiteX130" fmla="*/ 645458 w 3970672"/>
              <a:gd name="connsiteY130" fmla="*/ 2401856 h 3052694"/>
              <a:gd name="connsiteX131" fmla="*/ 656216 w 3970672"/>
              <a:gd name="connsiteY131" fmla="*/ 2434129 h 3052694"/>
              <a:gd name="connsiteX132" fmla="*/ 672353 w 3970672"/>
              <a:gd name="connsiteY132" fmla="*/ 2493296 h 3052694"/>
              <a:gd name="connsiteX133" fmla="*/ 677731 w 3970672"/>
              <a:gd name="connsiteY133" fmla="*/ 2509433 h 3052694"/>
              <a:gd name="connsiteX134" fmla="*/ 693868 w 3970672"/>
              <a:gd name="connsiteY134" fmla="*/ 2525569 h 3052694"/>
              <a:gd name="connsiteX135" fmla="*/ 699247 w 3970672"/>
              <a:gd name="connsiteY135" fmla="*/ 2541705 h 3052694"/>
              <a:gd name="connsiteX136" fmla="*/ 736898 w 3970672"/>
              <a:gd name="connsiteY136" fmla="*/ 2557842 h 3052694"/>
              <a:gd name="connsiteX137" fmla="*/ 753035 w 3970672"/>
              <a:gd name="connsiteY137" fmla="*/ 2568600 h 3052694"/>
              <a:gd name="connsiteX138" fmla="*/ 763793 w 3970672"/>
              <a:gd name="connsiteY138" fmla="*/ 2584736 h 3052694"/>
              <a:gd name="connsiteX139" fmla="*/ 779929 w 3970672"/>
              <a:gd name="connsiteY139" fmla="*/ 2590115 h 3052694"/>
              <a:gd name="connsiteX140" fmla="*/ 806823 w 3970672"/>
              <a:gd name="connsiteY140" fmla="*/ 2611630 h 3052694"/>
              <a:gd name="connsiteX141" fmla="*/ 822960 w 3970672"/>
              <a:gd name="connsiteY141" fmla="*/ 2622388 h 3052694"/>
              <a:gd name="connsiteX142" fmla="*/ 925157 w 3970672"/>
              <a:gd name="connsiteY142" fmla="*/ 2638524 h 3052694"/>
              <a:gd name="connsiteX143" fmla="*/ 925157 w 3970672"/>
              <a:gd name="connsiteY143" fmla="*/ 2692313 h 3052694"/>
              <a:gd name="connsiteX144" fmla="*/ 914400 w 3970672"/>
              <a:gd name="connsiteY144" fmla="*/ 2713828 h 3052694"/>
              <a:gd name="connsiteX145" fmla="*/ 898263 w 3970672"/>
              <a:gd name="connsiteY145" fmla="*/ 2719207 h 3052694"/>
              <a:gd name="connsiteX146" fmla="*/ 871369 w 3970672"/>
              <a:gd name="connsiteY146" fmla="*/ 2746101 h 3052694"/>
              <a:gd name="connsiteX147" fmla="*/ 844475 w 3970672"/>
              <a:gd name="connsiteY147" fmla="*/ 2772995 h 3052694"/>
              <a:gd name="connsiteX148" fmla="*/ 839096 w 3970672"/>
              <a:gd name="connsiteY148" fmla="*/ 2789131 h 3052694"/>
              <a:gd name="connsiteX149" fmla="*/ 828338 w 3970672"/>
              <a:gd name="connsiteY149" fmla="*/ 2805268 h 3052694"/>
              <a:gd name="connsiteX150" fmla="*/ 833717 w 3970672"/>
              <a:gd name="connsiteY150" fmla="*/ 2907465 h 3052694"/>
              <a:gd name="connsiteX151" fmla="*/ 865990 w 3970672"/>
              <a:gd name="connsiteY151" fmla="*/ 2918223 h 3052694"/>
              <a:gd name="connsiteX152" fmla="*/ 935915 w 3970672"/>
              <a:gd name="connsiteY152" fmla="*/ 2923602 h 3052694"/>
              <a:gd name="connsiteX153" fmla="*/ 952051 w 3970672"/>
              <a:gd name="connsiteY153" fmla="*/ 2934360 h 3052694"/>
              <a:gd name="connsiteX154" fmla="*/ 1005840 w 3970672"/>
              <a:gd name="connsiteY154" fmla="*/ 2939738 h 3052694"/>
              <a:gd name="connsiteX155" fmla="*/ 1021976 w 3970672"/>
              <a:gd name="connsiteY155" fmla="*/ 2945117 h 3052694"/>
              <a:gd name="connsiteX156" fmla="*/ 1188720 w 3970672"/>
              <a:gd name="connsiteY156" fmla="*/ 2928981 h 3052694"/>
              <a:gd name="connsiteX157" fmla="*/ 1204856 w 3970672"/>
              <a:gd name="connsiteY157" fmla="*/ 2918223 h 3052694"/>
              <a:gd name="connsiteX158" fmla="*/ 1237129 w 3970672"/>
              <a:gd name="connsiteY158" fmla="*/ 2902087 h 3052694"/>
              <a:gd name="connsiteX159" fmla="*/ 1253266 w 3970672"/>
              <a:gd name="connsiteY159" fmla="*/ 2880571 h 3052694"/>
              <a:gd name="connsiteX160" fmla="*/ 1269402 w 3970672"/>
              <a:gd name="connsiteY160" fmla="*/ 2869814 h 3052694"/>
              <a:gd name="connsiteX161" fmla="*/ 1280160 w 3970672"/>
              <a:gd name="connsiteY161" fmla="*/ 2842920 h 3052694"/>
              <a:gd name="connsiteX162" fmla="*/ 1307054 w 3970672"/>
              <a:gd name="connsiteY162" fmla="*/ 2816025 h 3052694"/>
              <a:gd name="connsiteX163" fmla="*/ 1317811 w 3970672"/>
              <a:gd name="connsiteY163" fmla="*/ 2799889 h 3052694"/>
              <a:gd name="connsiteX164" fmla="*/ 1366221 w 3970672"/>
              <a:gd name="connsiteY164" fmla="*/ 2772995 h 3052694"/>
              <a:gd name="connsiteX165" fmla="*/ 1500691 w 3970672"/>
              <a:gd name="connsiteY165" fmla="*/ 2611630 h 3052694"/>
              <a:gd name="connsiteX166" fmla="*/ 1516828 w 3970672"/>
              <a:gd name="connsiteY166" fmla="*/ 2600873 h 3052694"/>
              <a:gd name="connsiteX167" fmla="*/ 1489934 w 3970672"/>
              <a:gd name="connsiteY167" fmla="*/ 2708449 h 3052694"/>
              <a:gd name="connsiteX168" fmla="*/ 1479176 w 3970672"/>
              <a:gd name="connsiteY168" fmla="*/ 2746101 h 3052694"/>
              <a:gd name="connsiteX169" fmla="*/ 1484555 w 3970672"/>
              <a:gd name="connsiteY169" fmla="*/ 2842920 h 3052694"/>
              <a:gd name="connsiteX170" fmla="*/ 1538343 w 3970672"/>
              <a:gd name="connsiteY170" fmla="*/ 2848298 h 3052694"/>
              <a:gd name="connsiteX171" fmla="*/ 1554480 w 3970672"/>
              <a:gd name="connsiteY171" fmla="*/ 2859056 h 3052694"/>
              <a:gd name="connsiteX172" fmla="*/ 1597510 w 3970672"/>
              <a:gd name="connsiteY172" fmla="*/ 2864435 h 3052694"/>
              <a:gd name="connsiteX173" fmla="*/ 1635162 w 3970672"/>
              <a:gd name="connsiteY173" fmla="*/ 2859056 h 3052694"/>
              <a:gd name="connsiteX174" fmla="*/ 1645920 w 3970672"/>
              <a:gd name="connsiteY174" fmla="*/ 2842920 h 3052694"/>
              <a:gd name="connsiteX175" fmla="*/ 1672814 w 3970672"/>
              <a:gd name="connsiteY175" fmla="*/ 2810647 h 3052694"/>
              <a:gd name="connsiteX176" fmla="*/ 1678193 w 3970672"/>
              <a:gd name="connsiteY176" fmla="*/ 2794510 h 3052694"/>
              <a:gd name="connsiteX177" fmla="*/ 1748117 w 3970672"/>
              <a:gd name="connsiteY177" fmla="*/ 2789131 h 3052694"/>
              <a:gd name="connsiteX178" fmla="*/ 1737360 w 3970672"/>
              <a:gd name="connsiteY178" fmla="*/ 2826783 h 3052694"/>
              <a:gd name="connsiteX179" fmla="*/ 1726602 w 3970672"/>
              <a:gd name="connsiteY179" fmla="*/ 2859056 h 3052694"/>
              <a:gd name="connsiteX180" fmla="*/ 1748117 w 3970672"/>
              <a:gd name="connsiteY180" fmla="*/ 2864435 h 3052694"/>
              <a:gd name="connsiteX181" fmla="*/ 1769633 w 3970672"/>
              <a:gd name="connsiteY181" fmla="*/ 2859056 h 3052694"/>
              <a:gd name="connsiteX182" fmla="*/ 1812663 w 3970672"/>
              <a:gd name="connsiteY182" fmla="*/ 2842920 h 3052694"/>
              <a:gd name="connsiteX183" fmla="*/ 1855694 w 3970672"/>
              <a:gd name="connsiteY183" fmla="*/ 2837541 h 3052694"/>
              <a:gd name="connsiteX184" fmla="*/ 1893346 w 3970672"/>
              <a:gd name="connsiteY184" fmla="*/ 2821404 h 3052694"/>
              <a:gd name="connsiteX185" fmla="*/ 1909482 w 3970672"/>
              <a:gd name="connsiteY185" fmla="*/ 2799889 h 3052694"/>
              <a:gd name="connsiteX186" fmla="*/ 1941755 w 3970672"/>
              <a:gd name="connsiteY186" fmla="*/ 2783753 h 3052694"/>
              <a:gd name="connsiteX187" fmla="*/ 1952513 w 3970672"/>
              <a:gd name="connsiteY187" fmla="*/ 2805268 h 3052694"/>
              <a:gd name="connsiteX188" fmla="*/ 1957891 w 3970672"/>
              <a:gd name="connsiteY188" fmla="*/ 2896708 h 3052694"/>
              <a:gd name="connsiteX189" fmla="*/ 2011680 w 3970672"/>
              <a:gd name="connsiteY189" fmla="*/ 2912844 h 3052694"/>
              <a:gd name="connsiteX190" fmla="*/ 2103120 w 3970672"/>
              <a:gd name="connsiteY190" fmla="*/ 2918223 h 3052694"/>
              <a:gd name="connsiteX191" fmla="*/ 2130014 w 3970672"/>
              <a:gd name="connsiteY191" fmla="*/ 2912844 h 3052694"/>
              <a:gd name="connsiteX192" fmla="*/ 2135393 w 3970672"/>
              <a:gd name="connsiteY192" fmla="*/ 2891329 h 3052694"/>
              <a:gd name="connsiteX193" fmla="*/ 2151529 w 3970672"/>
              <a:gd name="connsiteY193" fmla="*/ 2880571 h 3052694"/>
              <a:gd name="connsiteX194" fmla="*/ 2162287 w 3970672"/>
              <a:gd name="connsiteY194" fmla="*/ 2832162 h 3052694"/>
              <a:gd name="connsiteX195" fmla="*/ 2189181 w 3970672"/>
              <a:gd name="connsiteY195" fmla="*/ 2794510 h 3052694"/>
              <a:gd name="connsiteX196" fmla="*/ 2205317 w 3970672"/>
              <a:gd name="connsiteY196" fmla="*/ 2756858 h 3052694"/>
              <a:gd name="connsiteX197" fmla="*/ 2216075 w 3970672"/>
              <a:gd name="connsiteY197" fmla="*/ 2740722 h 3052694"/>
              <a:gd name="connsiteX198" fmla="*/ 2248348 w 3970672"/>
              <a:gd name="connsiteY198" fmla="*/ 2729964 h 3052694"/>
              <a:gd name="connsiteX199" fmla="*/ 2296757 w 3970672"/>
              <a:gd name="connsiteY199" fmla="*/ 2703070 h 3052694"/>
              <a:gd name="connsiteX200" fmla="*/ 2323651 w 3970672"/>
              <a:gd name="connsiteY200" fmla="*/ 2670797 h 3052694"/>
              <a:gd name="connsiteX201" fmla="*/ 2329030 w 3970672"/>
              <a:gd name="connsiteY201" fmla="*/ 2654661 h 3052694"/>
              <a:gd name="connsiteX202" fmla="*/ 2345167 w 3970672"/>
              <a:gd name="connsiteY202" fmla="*/ 2649282 h 3052694"/>
              <a:gd name="connsiteX203" fmla="*/ 2372061 w 3970672"/>
              <a:gd name="connsiteY203" fmla="*/ 2638524 h 3052694"/>
              <a:gd name="connsiteX204" fmla="*/ 2388197 w 3970672"/>
              <a:gd name="connsiteY204" fmla="*/ 2633145 h 3052694"/>
              <a:gd name="connsiteX205" fmla="*/ 2415091 w 3970672"/>
              <a:gd name="connsiteY205" fmla="*/ 2622388 h 3052694"/>
              <a:gd name="connsiteX206" fmla="*/ 2501153 w 3970672"/>
              <a:gd name="connsiteY206" fmla="*/ 2633145 h 3052694"/>
              <a:gd name="connsiteX207" fmla="*/ 2533426 w 3970672"/>
              <a:gd name="connsiteY207" fmla="*/ 2654661 h 3052694"/>
              <a:gd name="connsiteX208" fmla="*/ 2549562 w 3970672"/>
              <a:gd name="connsiteY208" fmla="*/ 2665418 h 3052694"/>
              <a:gd name="connsiteX209" fmla="*/ 2587214 w 3970672"/>
              <a:gd name="connsiteY209" fmla="*/ 2692313 h 3052694"/>
              <a:gd name="connsiteX210" fmla="*/ 2603350 w 3970672"/>
              <a:gd name="connsiteY210" fmla="*/ 2697691 h 3052694"/>
              <a:gd name="connsiteX211" fmla="*/ 2619487 w 3970672"/>
              <a:gd name="connsiteY211" fmla="*/ 2703070 h 3052694"/>
              <a:gd name="connsiteX212" fmla="*/ 2646381 w 3970672"/>
              <a:gd name="connsiteY212" fmla="*/ 2794510 h 3052694"/>
              <a:gd name="connsiteX213" fmla="*/ 2678654 w 3970672"/>
              <a:gd name="connsiteY213" fmla="*/ 2821404 h 3052694"/>
              <a:gd name="connsiteX214" fmla="*/ 2710927 w 3970672"/>
              <a:gd name="connsiteY214" fmla="*/ 2837541 h 3052694"/>
              <a:gd name="connsiteX215" fmla="*/ 2732442 w 3970672"/>
              <a:gd name="connsiteY215" fmla="*/ 2885950 h 3052694"/>
              <a:gd name="connsiteX216" fmla="*/ 2737821 w 3970672"/>
              <a:gd name="connsiteY216" fmla="*/ 2907465 h 3052694"/>
              <a:gd name="connsiteX217" fmla="*/ 2753957 w 3970672"/>
              <a:gd name="connsiteY217" fmla="*/ 2912844 h 3052694"/>
              <a:gd name="connsiteX218" fmla="*/ 2807746 w 3970672"/>
              <a:gd name="connsiteY218" fmla="*/ 2923602 h 3052694"/>
              <a:gd name="connsiteX219" fmla="*/ 2823882 w 3970672"/>
              <a:gd name="connsiteY219" fmla="*/ 2955875 h 3052694"/>
              <a:gd name="connsiteX220" fmla="*/ 2829261 w 3970672"/>
              <a:gd name="connsiteY220" fmla="*/ 2982769 h 3052694"/>
              <a:gd name="connsiteX221" fmla="*/ 2861534 w 3970672"/>
              <a:gd name="connsiteY221" fmla="*/ 3004284 h 3052694"/>
              <a:gd name="connsiteX222" fmla="*/ 2947595 w 3970672"/>
              <a:gd name="connsiteY222" fmla="*/ 2998905 h 3052694"/>
              <a:gd name="connsiteX223" fmla="*/ 2969110 w 3970672"/>
              <a:gd name="connsiteY223" fmla="*/ 2988148 h 3052694"/>
              <a:gd name="connsiteX224" fmla="*/ 3044414 w 3970672"/>
              <a:gd name="connsiteY224" fmla="*/ 2993527 h 3052694"/>
              <a:gd name="connsiteX225" fmla="*/ 3055171 w 3970672"/>
              <a:gd name="connsiteY225" fmla="*/ 3009663 h 3052694"/>
              <a:gd name="connsiteX226" fmla="*/ 3065929 w 3970672"/>
              <a:gd name="connsiteY226" fmla="*/ 3031178 h 3052694"/>
              <a:gd name="connsiteX227" fmla="*/ 3092823 w 3970672"/>
              <a:gd name="connsiteY227" fmla="*/ 3041936 h 3052694"/>
              <a:gd name="connsiteX228" fmla="*/ 3108960 w 3970672"/>
              <a:gd name="connsiteY228" fmla="*/ 3052694 h 3052694"/>
              <a:gd name="connsiteX229" fmla="*/ 3189642 w 3970672"/>
              <a:gd name="connsiteY229" fmla="*/ 3047315 h 3052694"/>
              <a:gd name="connsiteX230" fmla="*/ 3200400 w 3970672"/>
              <a:gd name="connsiteY230" fmla="*/ 3020421 h 3052694"/>
              <a:gd name="connsiteX231" fmla="*/ 3216536 w 3970672"/>
              <a:gd name="connsiteY231" fmla="*/ 3009663 h 3052694"/>
              <a:gd name="connsiteX232" fmla="*/ 3232673 w 3970672"/>
              <a:gd name="connsiteY232" fmla="*/ 2955875 h 3052694"/>
              <a:gd name="connsiteX233" fmla="*/ 3238051 w 3970672"/>
              <a:gd name="connsiteY233" fmla="*/ 2934360 h 3052694"/>
              <a:gd name="connsiteX234" fmla="*/ 3254188 w 3970672"/>
              <a:gd name="connsiteY234" fmla="*/ 2918223 h 3052694"/>
              <a:gd name="connsiteX235" fmla="*/ 3264946 w 3970672"/>
              <a:gd name="connsiteY235" fmla="*/ 2902087 h 3052694"/>
              <a:gd name="connsiteX236" fmla="*/ 3281082 w 3970672"/>
              <a:gd name="connsiteY236" fmla="*/ 2864435 h 3052694"/>
              <a:gd name="connsiteX237" fmla="*/ 3302597 w 3970672"/>
              <a:gd name="connsiteY237" fmla="*/ 2848298 h 3052694"/>
              <a:gd name="connsiteX238" fmla="*/ 3307976 w 3970672"/>
              <a:gd name="connsiteY238" fmla="*/ 2821404 h 3052694"/>
              <a:gd name="connsiteX239" fmla="*/ 3313355 w 3970672"/>
              <a:gd name="connsiteY239" fmla="*/ 2783753 h 3052694"/>
              <a:gd name="connsiteX240" fmla="*/ 3324113 w 3970672"/>
              <a:gd name="connsiteY240" fmla="*/ 2767616 h 3052694"/>
              <a:gd name="connsiteX241" fmla="*/ 3334870 w 3970672"/>
              <a:gd name="connsiteY241" fmla="*/ 2724585 h 3052694"/>
              <a:gd name="connsiteX242" fmla="*/ 3345628 w 3970672"/>
              <a:gd name="connsiteY242" fmla="*/ 2708449 h 3052694"/>
              <a:gd name="connsiteX243" fmla="*/ 3361764 w 3970672"/>
              <a:gd name="connsiteY243" fmla="*/ 2670797 h 3052694"/>
              <a:gd name="connsiteX244" fmla="*/ 3367143 w 3970672"/>
              <a:gd name="connsiteY244" fmla="*/ 2654661 h 3052694"/>
              <a:gd name="connsiteX245" fmla="*/ 3372522 w 3970672"/>
              <a:gd name="connsiteY245" fmla="*/ 2633145 h 3052694"/>
              <a:gd name="connsiteX246" fmla="*/ 3388658 w 3970672"/>
              <a:gd name="connsiteY246" fmla="*/ 2622388 h 3052694"/>
              <a:gd name="connsiteX247" fmla="*/ 3399416 w 3970672"/>
              <a:gd name="connsiteY247" fmla="*/ 2606251 h 3052694"/>
              <a:gd name="connsiteX248" fmla="*/ 3415553 w 3970672"/>
              <a:gd name="connsiteY248" fmla="*/ 2579357 h 3052694"/>
              <a:gd name="connsiteX249" fmla="*/ 3437068 w 3970672"/>
              <a:gd name="connsiteY249" fmla="*/ 2568600 h 3052694"/>
              <a:gd name="connsiteX250" fmla="*/ 3453204 w 3970672"/>
              <a:gd name="connsiteY250" fmla="*/ 2547084 h 3052694"/>
              <a:gd name="connsiteX251" fmla="*/ 3474720 w 3970672"/>
              <a:gd name="connsiteY251" fmla="*/ 2530948 h 3052694"/>
              <a:gd name="connsiteX252" fmla="*/ 3496235 w 3970672"/>
              <a:gd name="connsiteY252" fmla="*/ 2471781 h 3052694"/>
              <a:gd name="connsiteX253" fmla="*/ 3517750 w 3970672"/>
              <a:gd name="connsiteY253" fmla="*/ 2455644 h 3052694"/>
              <a:gd name="connsiteX254" fmla="*/ 3528508 w 3970672"/>
              <a:gd name="connsiteY254" fmla="*/ 2417993 h 3052694"/>
              <a:gd name="connsiteX255" fmla="*/ 3523129 w 3970672"/>
              <a:gd name="connsiteY255" fmla="*/ 2353447 h 3052694"/>
              <a:gd name="connsiteX256" fmla="*/ 3512371 w 3970672"/>
              <a:gd name="connsiteY256" fmla="*/ 2331931 h 3052694"/>
              <a:gd name="connsiteX257" fmla="*/ 3474720 w 3970672"/>
              <a:gd name="connsiteY257" fmla="*/ 2310416 h 3052694"/>
              <a:gd name="connsiteX258" fmla="*/ 3480098 w 3970672"/>
              <a:gd name="connsiteY258" fmla="*/ 2272764 h 3052694"/>
              <a:gd name="connsiteX259" fmla="*/ 3496235 w 3970672"/>
              <a:gd name="connsiteY259" fmla="*/ 2256628 h 3052694"/>
              <a:gd name="connsiteX260" fmla="*/ 3506993 w 3970672"/>
              <a:gd name="connsiteY260" fmla="*/ 2240491 h 3052694"/>
              <a:gd name="connsiteX261" fmla="*/ 3539266 w 3970672"/>
              <a:gd name="connsiteY261" fmla="*/ 2229734 h 3052694"/>
              <a:gd name="connsiteX262" fmla="*/ 3576917 w 3970672"/>
              <a:gd name="connsiteY262" fmla="*/ 2218976 h 3052694"/>
              <a:gd name="connsiteX263" fmla="*/ 3582296 w 3970672"/>
              <a:gd name="connsiteY263" fmla="*/ 2202840 h 3052694"/>
              <a:gd name="connsiteX264" fmla="*/ 3603811 w 3970672"/>
              <a:gd name="connsiteY264" fmla="*/ 2197461 h 3052694"/>
              <a:gd name="connsiteX265" fmla="*/ 3636084 w 3970672"/>
              <a:gd name="connsiteY265" fmla="*/ 2186703 h 3052694"/>
              <a:gd name="connsiteX266" fmla="*/ 3652221 w 3970672"/>
              <a:gd name="connsiteY266" fmla="*/ 2181324 h 3052694"/>
              <a:gd name="connsiteX267" fmla="*/ 3668357 w 3970672"/>
              <a:gd name="connsiteY267" fmla="*/ 2170567 h 3052694"/>
              <a:gd name="connsiteX268" fmla="*/ 3673736 w 3970672"/>
              <a:gd name="connsiteY268" fmla="*/ 2057611 h 3052694"/>
              <a:gd name="connsiteX269" fmla="*/ 3695251 w 3970672"/>
              <a:gd name="connsiteY269" fmla="*/ 2046854 h 3052694"/>
              <a:gd name="connsiteX270" fmla="*/ 3722146 w 3970672"/>
              <a:gd name="connsiteY270" fmla="*/ 2019960 h 3052694"/>
              <a:gd name="connsiteX271" fmla="*/ 3743661 w 3970672"/>
              <a:gd name="connsiteY271" fmla="*/ 2014581 h 3052694"/>
              <a:gd name="connsiteX272" fmla="*/ 3759797 w 3970672"/>
              <a:gd name="connsiteY272" fmla="*/ 2009202 h 3052694"/>
              <a:gd name="connsiteX273" fmla="*/ 3829722 w 3970672"/>
              <a:gd name="connsiteY273" fmla="*/ 1998444 h 3052694"/>
              <a:gd name="connsiteX274" fmla="*/ 3840480 w 3970672"/>
              <a:gd name="connsiteY274" fmla="*/ 1982308 h 3052694"/>
              <a:gd name="connsiteX275" fmla="*/ 3872753 w 3970672"/>
              <a:gd name="connsiteY275" fmla="*/ 1960793 h 3052694"/>
              <a:gd name="connsiteX276" fmla="*/ 3878131 w 3970672"/>
              <a:gd name="connsiteY276" fmla="*/ 1939277 h 3052694"/>
              <a:gd name="connsiteX277" fmla="*/ 3883510 w 3970672"/>
              <a:gd name="connsiteY277" fmla="*/ 1880110 h 3052694"/>
              <a:gd name="connsiteX278" fmla="*/ 3899647 w 3970672"/>
              <a:gd name="connsiteY278" fmla="*/ 1858595 h 3052694"/>
              <a:gd name="connsiteX279" fmla="*/ 3964193 w 3970672"/>
              <a:gd name="connsiteY279" fmla="*/ 1831701 h 3052694"/>
              <a:gd name="connsiteX280" fmla="*/ 3964193 w 3970672"/>
              <a:gd name="connsiteY280" fmla="*/ 1664957 h 3052694"/>
              <a:gd name="connsiteX281" fmla="*/ 3931920 w 3970672"/>
              <a:gd name="connsiteY281" fmla="*/ 1632684 h 3052694"/>
              <a:gd name="connsiteX282" fmla="*/ 3910404 w 3970672"/>
              <a:gd name="connsiteY282" fmla="*/ 1627305 h 3052694"/>
              <a:gd name="connsiteX283" fmla="*/ 3894268 w 3970672"/>
              <a:gd name="connsiteY283" fmla="*/ 1611169 h 3052694"/>
              <a:gd name="connsiteX284" fmla="*/ 3878131 w 3970672"/>
              <a:gd name="connsiteY284" fmla="*/ 1605790 h 3052694"/>
              <a:gd name="connsiteX285" fmla="*/ 3867374 w 3970672"/>
              <a:gd name="connsiteY285" fmla="*/ 1584275 h 3052694"/>
              <a:gd name="connsiteX286" fmla="*/ 3861995 w 3970672"/>
              <a:gd name="connsiteY286" fmla="*/ 1535865 h 3052694"/>
              <a:gd name="connsiteX287" fmla="*/ 3835101 w 3970672"/>
              <a:gd name="connsiteY287" fmla="*/ 1541244 h 3052694"/>
              <a:gd name="connsiteX288" fmla="*/ 3824343 w 3970672"/>
              <a:gd name="connsiteY288" fmla="*/ 1557381 h 3052694"/>
              <a:gd name="connsiteX289" fmla="*/ 3808207 w 3970672"/>
              <a:gd name="connsiteY289" fmla="*/ 1573517 h 3052694"/>
              <a:gd name="connsiteX290" fmla="*/ 3770555 w 3970672"/>
              <a:gd name="connsiteY290" fmla="*/ 1616548 h 3052694"/>
              <a:gd name="connsiteX291" fmla="*/ 3732903 w 3970672"/>
              <a:gd name="connsiteY291" fmla="*/ 1654200 h 3052694"/>
              <a:gd name="connsiteX292" fmla="*/ 3641463 w 3970672"/>
              <a:gd name="connsiteY292" fmla="*/ 1659578 h 3052694"/>
              <a:gd name="connsiteX293" fmla="*/ 3625327 w 3970672"/>
              <a:gd name="connsiteY293" fmla="*/ 1664957 h 3052694"/>
              <a:gd name="connsiteX294" fmla="*/ 3474720 w 3970672"/>
              <a:gd name="connsiteY294" fmla="*/ 1654200 h 3052694"/>
              <a:gd name="connsiteX295" fmla="*/ 3463962 w 3970672"/>
              <a:gd name="connsiteY295" fmla="*/ 1638063 h 3052694"/>
              <a:gd name="connsiteX296" fmla="*/ 3458583 w 3970672"/>
              <a:gd name="connsiteY296" fmla="*/ 1621927 h 3052694"/>
              <a:gd name="connsiteX297" fmla="*/ 3442447 w 3970672"/>
              <a:gd name="connsiteY297" fmla="*/ 1611169 h 3052694"/>
              <a:gd name="connsiteX298" fmla="*/ 3437068 w 3970672"/>
              <a:gd name="connsiteY298" fmla="*/ 1589654 h 3052694"/>
              <a:gd name="connsiteX299" fmla="*/ 3388658 w 3970672"/>
              <a:gd name="connsiteY299" fmla="*/ 1568138 h 3052694"/>
              <a:gd name="connsiteX300" fmla="*/ 3286461 w 3970672"/>
              <a:gd name="connsiteY300" fmla="*/ 1541244 h 3052694"/>
              <a:gd name="connsiteX301" fmla="*/ 3264946 w 3970672"/>
              <a:gd name="connsiteY301" fmla="*/ 1525108 h 3052694"/>
              <a:gd name="connsiteX302" fmla="*/ 3275703 w 3970672"/>
              <a:gd name="connsiteY302" fmla="*/ 1449804 h 3052694"/>
              <a:gd name="connsiteX303" fmla="*/ 3281082 w 3970672"/>
              <a:gd name="connsiteY303" fmla="*/ 1433668 h 3052694"/>
              <a:gd name="connsiteX304" fmla="*/ 3297218 w 3970672"/>
              <a:gd name="connsiteY304" fmla="*/ 1352985 h 3052694"/>
              <a:gd name="connsiteX305" fmla="*/ 3302597 w 3970672"/>
              <a:gd name="connsiteY305" fmla="*/ 1326091 h 3052694"/>
              <a:gd name="connsiteX306" fmla="*/ 3318734 w 3970672"/>
              <a:gd name="connsiteY306" fmla="*/ 1309955 h 3052694"/>
              <a:gd name="connsiteX307" fmla="*/ 3340249 w 3970672"/>
              <a:gd name="connsiteY307" fmla="*/ 1256167 h 3052694"/>
              <a:gd name="connsiteX308" fmla="*/ 3324113 w 3970672"/>
              <a:gd name="connsiteY308" fmla="*/ 782830 h 3052694"/>
              <a:gd name="connsiteX309" fmla="*/ 3318734 w 3970672"/>
              <a:gd name="connsiteY309" fmla="*/ 750557 h 3052694"/>
              <a:gd name="connsiteX310" fmla="*/ 3291840 w 3970672"/>
              <a:gd name="connsiteY310" fmla="*/ 680633 h 3052694"/>
              <a:gd name="connsiteX311" fmla="*/ 3264946 w 3970672"/>
              <a:gd name="connsiteY311" fmla="*/ 610708 h 3052694"/>
              <a:gd name="connsiteX312" fmla="*/ 3248809 w 3970672"/>
              <a:gd name="connsiteY312" fmla="*/ 530025 h 3052694"/>
              <a:gd name="connsiteX313" fmla="*/ 3243430 w 3970672"/>
              <a:gd name="connsiteY313" fmla="*/ 497753 h 3052694"/>
              <a:gd name="connsiteX314" fmla="*/ 3232673 w 3970672"/>
              <a:gd name="connsiteY314" fmla="*/ 465480 h 3052694"/>
              <a:gd name="connsiteX315" fmla="*/ 3211157 w 3970672"/>
              <a:gd name="connsiteY315" fmla="*/ 433207 h 3052694"/>
              <a:gd name="connsiteX316" fmla="*/ 3205778 w 3970672"/>
              <a:gd name="connsiteY316" fmla="*/ 411691 h 3052694"/>
              <a:gd name="connsiteX317" fmla="*/ 3200400 w 3970672"/>
              <a:gd name="connsiteY317" fmla="*/ 395555 h 3052694"/>
              <a:gd name="connsiteX318" fmla="*/ 3195021 w 3970672"/>
              <a:gd name="connsiteY318" fmla="*/ 422449 h 3052694"/>
              <a:gd name="connsiteX319" fmla="*/ 3211157 w 3970672"/>
              <a:gd name="connsiteY319" fmla="*/ 621465 h 3052694"/>
              <a:gd name="connsiteX320" fmla="*/ 3221915 w 3970672"/>
              <a:gd name="connsiteY320" fmla="*/ 637602 h 3052694"/>
              <a:gd name="connsiteX321" fmla="*/ 3248809 w 3970672"/>
              <a:gd name="connsiteY321" fmla="*/ 707527 h 3052694"/>
              <a:gd name="connsiteX322" fmla="*/ 3264946 w 3970672"/>
              <a:gd name="connsiteY322" fmla="*/ 734421 h 3052694"/>
              <a:gd name="connsiteX323" fmla="*/ 3286461 w 3970672"/>
              <a:gd name="connsiteY323" fmla="*/ 777451 h 3052694"/>
              <a:gd name="connsiteX324" fmla="*/ 3291840 w 3970672"/>
              <a:gd name="connsiteY324" fmla="*/ 1148590 h 3052694"/>
              <a:gd name="connsiteX325" fmla="*/ 3302597 w 3970672"/>
              <a:gd name="connsiteY325" fmla="*/ 1164727 h 3052694"/>
              <a:gd name="connsiteX326" fmla="*/ 3307976 w 3970672"/>
              <a:gd name="connsiteY326" fmla="*/ 1180863 h 3052694"/>
              <a:gd name="connsiteX327" fmla="*/ 3205778 w 3970672"/>
              <a:gd name="connsiteY327" fmla="*/ 1180863 h 3052694"/>
              <a:gd name="connsiteX328" fmla="*/ 3189642 w 3970672"/>
              <a:gd name="connsiteY328" fmla="*/ 1170105 h 3052694"/>
              <a:gd name="connsiteX329" fmla="*/ 3178884 w 3970672"/>
              <a:gd name="connsiteY329" fmla="*/ 1137833 h 3052694"/>
              <a:gd name="connsiteX330" fmla="*/ 3173506 w 3970672"/>
              <a:gd name="connsiteY330" fmla="*/ 1116317 h 3052694"/>
              <a:gd name="connsiteX331" fmla="*/ 3157369 w 3970672"/>
              <a:gd name="connsiteY331" fmla="*/ 1105560 h 3052694"/>
              <a:gd name="connsiteX332" fmla="*/ 3141233 w 3970672"/>
              <a:gd name="connsiteY332" fmla="*/ 1089423 h 3052694"/>
              <a:gd name="connsiteX333" fmla="*/ 3130475 w 3970672"/>
              <a:gd name="connsiteY333" fmla="*/ 1067908 h 3052694"/>
              <a:gd name="connsiteX334" fmla="*/ 3108960 w 3970672"/>
              <a:gd name="connsiteY334" fmla="*/ 1062529 h 3052694"/>
              <a:gd name="connsiteX335" fmla="*/ 3092823 w 3970672"/>
              <a:gd name="connsiteY335" fmla="*/ 1057150 h 3052694"/>
              <a:gd name="connsiteX336" fmla="*/ 3039035 w 3970672"/>
              <a:gd name="connsiteY336" fmla="*/ 1062529 h 3052694"/>
              <a:gd name="connsiteX337" fmla="*/ 3022898 w 3970672"/>
              <a:gd name="connsiteY337" fmla="*/ 1078665 h 3052694"/>
              <a:gd name="connsiteX338" fmla="*/ 3001383 w 3970672"/>
              <a:gd name="connsiteY338" fmla="*/ 1094802 h 3052694"/>
              <a:gd name="connsiteX339" fmla="*/ 2985247 w 3970672"/>
              <a:gd name="connsiteY339" fmla="*/ 1105560 h 3052694"/>
              <a:gd name="connsiteX340" fmla="*/ 2969110 w 3970672"/>
              <a:gd name="connsiteY340" fmla="*/ 1121696 h 3052694"/>
              <a:gd name="connsiteX341" fmla="*/ 2936837 w 3970672"/>
              <a:gd name="connsiteY341" fmla="*/ 1132454 h 3052694"/>
              <a:gd name="connsiteX342" fmla="*/ 2877670 w 3970672"/>
              <a:gd name="connsiteY342" fmla="*/ 1143211 h 3052694"/>
              <a:gd name="connsiteX343" fmla="*/ 2829261 w 3970672"/>
              <a:gd name="connsiteY343" fmla="*/ 1170105 h 3052694"/>
              <a:gd name="connsiteX344" fmla="*/ 2807746 w 3970672"/>
              <a:gd name="connsiteY344" fmla="*/ 1175484 h 3052694"/>
              <a:gd name="connsiteX345" fmla="*/ 2786230 w 3970672"/>
              <a:gd name="connsiteY345" fmla="*/ 1170105 h 3052694"/>
              <a:gd name="connsiteX346" fmla="*/ 2796988 w 3970672"/>
              <a:gd name="connsiteY346" fmla="*/ 1137833 h 3052694"/>
              <a:gd name="connsiteX347" fmla="*/ 2829261 w 3970672"/>
              <a:gd name="connsiteY347" fmla="*/ 1094802 h 3052694"/>
              <a:gd name="connsiteX348" fmla="*/ 2850776 w 3970672"/>
              <a:gd name="connsiteY348" fmla="*/ 1067908 h 3052694"/>
              <a:gd name="connsiteX349" fmla="*/ 2877670 w 3970672"/>
              <a:gd name="connsiteY349" fmla="*/ 1024877 h 3052694"/>
              <a:gd name="connsiteX350" fmla="*/ 2899186 w 3970672"/>
              <a:gd name="connsiteY350" fmla="*/ 1008741 h 3052694"/>
              <a:gd name="connsiteX351" fmla="*/ 2926080 w 3970672"/>
              <a:gd name="connsiteY351" fmla="*/ 971089 h 3052694"/>
              <a:gd name="connsiteX352" fmla="*/ 2942216 w 3970672"/>
              <a:gd name="connsiteY352" fmla="*/ 928058 h 3052694"/>
              <a:gd name="connsiteX353" fmla="*/ 2947595 w 3970672"/>
              <a:gd name="connsiteY353" fmla="*/ 906543 h 3052694"/>
              <a:gd name="connsiteX354" fmla="*/ 2958353 w 3970672"/>
              <a:gd name="connsiteY354" fmla="*/ 885028 h 3052694"/>
              <a:gd name="connsiteX355" fmla="*/ 2963731 w 3970672"/>
              <a:gd name="connsiteY355" fmla="*/ 858134 h 3052694"/>
              <a:gd name="connsiteX356" fmla="*/ 2974489 w 3970672"/>
              <a:gd name="connsiteY356" fmla="*/ 841997 h 3052694"/>
              <a:gd name="connsiteX357" fmla="*/ 3006762 w 3970672"/>
              <a:gd name="connsiteY357" fmla="*/ 809724 h 3052694"/>
              <a:gd name="connsiteX358" fmla="*/ 3017520 w 3970672"/>
              <a:gd name="connsiteY358" fmla="*/ 712905 h 3052694"/>
              <a:gd name="connsiteX359" fmla="*/ 3028277 w 3970672"/>
              <a:gd name="connsiteY359" fmla="*/ 696769 h 3052694"/>
              <a:gd name="connsiteX360" fmla="*/ 3033656 w 3970672"/>
              <a:gd name="connsiteY360" fmla="*/ 669875 h 3052694"/>
              <a:gd name="connsiteX361" fmla="*/ 3055171 w 3970672"/>
              <a:gd name="connsiteY361" fmla="*/ 637602 h 3052694"/>
              <a:gd name="connsiteX362" fmla="*/ 3060550 w 3970672"/>
              <a:gd name="connsiteY362" fmla="*/ 621465 h 3052694"/>
              <a:gd name="connsiteX363" fmla="*/ 3092823 w 3970672"/>
              <a:gd name="connsiteY363" fmla="*/ 438585 h 3052694"/>
              <a:gd name="connsiteX364" fmla="*/ 3098202 w 3970672"/>
              <a:gd name="connsiteY364" fmla="*/ 8280 h 3052694"/>
              <a:gd name="connsiteX365" fmla="*/ 3146611 w 3970672"/>
              <a:gd name="connsiteY365" fmla="*/ 185781 h 3052694"/>
              <a:gd name="connsiteX366" fmla="*/ 3146611 w 3970672"/>
              <a:gd name="connsiteY366" fmla="*/ 234190 h 3052694"/>
              <a:gd name="connsiteX0" fmla="*/ 3071308 w 3970672"/>
              <a:gd name="connsiteY0" fmla="*/ 281886 h 2885237"/>
              <a:gd name="connsiteX1" fmla="*/ 3044414 w 3970672"/>
              <a:gd name="connsiteY1" fmla="*/ 287265 h 2885237"/>
              <a:gd name="connsiteX2" fmla="*/ 3012141 w 3970672"/>
              <a:gd name="connsiteY2" fmla="*/ 303401 h 2885237"/>
              <a:gd name="connsiteX3" fmla="*/ 2979868 w 3970672"/>
              <a:gd name="connsiteY3" fmla="*/ 308780 h 2885237"/>
              <a:gd name="connsiteX4" fmla="*/ 2958353 w 3970672"/>
              <a:gd name="connsiteY4" fmla="*/ 314159 h 2885237"/>
              <a:gd name="connsiteX5" fmla="*/ 2926080 w 3970672"/>
              <a:gd name="connsiteY5" fmla="*/ 335674 h 2885237"/>
              <a:gd name="connsiteX6" fmla="*/ 2893807 w 3970672"/>
              <a:gd name="connsiteY6" fmla="*/ 346432 h 2885237"/>
              <a:gd name="connsiteX7" fmla="*/ 2759336 w 3970672"/>
              <a:gd name="connsiteY7" fmla="*/ 357190 h 2885237"/>
              <a:gd name="connsiteX8" fmla="*/ 2673275 w 3970672"/>
              <a:gd name="connsiteY8" fmla="*/ 351811 h 2885237"/>
              <a:gd name="connsiteX9" fmla="*/ 2641002 w 3970672"/>
              <a:gd name="connsiteY9" fmla="*/ 341053 h 2885237"/>
              <a:gd name="connsiteX10" fmla="*/ 2635623 w 3970672"/>
              <a:gd name="connsiteY10" fmla="*/ 324917 h 2885237"/>
              <a:gd name="connsiteX11" fmla="*/ 2603350 w 3970672"/>
              <a:gd name="connsiteY11" fmla="*/ 324917 h 2885237"/>
              <a:gd name="connsiteX12" fmla="*/ 2597971 w 3970672"/>
              <a:gd name="connsiteY12" fmla="*/ 341053 h 2885237"/>
              <a:gd name="connsiteX13" fmla="*/ 2560320 w 3970672"/>
              <a:gd name="connsiteY13" fmla="*/ 351811 h 2885237"/>
              <a:gd name="connsiteX14" fmla="*/ 2441986 w 3970672"/>
              <a:gd name="connsiteY14" fmla="*/ 362568 h 2885237"/>
              <a:gd name="connsiteX15" fmla="*/ 2436607 w 3970672"/>
              <a:gd name="connsiteY15" fmla="*/ 384084 h 2885237"/>
              <a:gd name="connsiteX16" fmla="*/ 2425849 w 3970672"/>
              <a:gd name="connsiteY16" fmla="*/ 400220 h 2885237"/>
              <a:gd name="connsiteX17" fmla="*/ 2415091 w 3970672"/>
              <a:gd name="connsiteY17" fmla="*/ 421736 h 2885237"/>
              <a:gd name="connsiteX18" fmla="*/ 2404334 w 3970672"/>
              <a:gd name="connsiteY18" fmla="*/ 437872 h 2885237"/>
              <a:gd name="connsiteX19" fmla="*/ 2382818 w 3970672"/>
              <a:gd name="connsiteY19" fmla="*/ 443251 h 2885237"/>
              <a:gd name="connsiteX20" fmla="*/ 2302136 w 3970672"/>
              <a:gd name="connsiteY20" fmla="*/ 470145 h 2885237"/>
              <a:gd name="connsiteX21" fmla="*/ 2269863 w 3970672"/>
              <a:gd name="connsiteY21" fmla="*/ 486281 h 2885237"/>
              <a:gd name="connsiteX22" fmla="*/ 2259106 w 3970672"/>
              <a:gd name="connsiteY22" fmla="*/ 502418 h 2885237"/>
              <a:gd name="connsiteX23" fmla="*/ 2232211 w 3970672"/>
              <a:gd name="connsiteY23" fmla="*/ 513176 h 2885237"/>
              <a:gd name="connsiteX24" fmla="*/ 2199938 w 3970672"/>
              <a:gd name="connsiteY24" fmla="*/ 523933 h 2885237"/>
              <a:gd name="connsiteX25" fmla="*/ 2183802 w 3970672"/>
              <a:gd name="connsiteY25" fmla="*/ 529312 h 2885237"/>
              <a:gd name="connsiteX26" fmla="*/ 2113877 w 3970672"/>
              <a:gd name="connsiteY26" fmla="*/ 507797 h 2885237"/>
              <a:gd name="connsiteX27" fmla="*/ 2108498 w 3970672"/>
              <a:gd name="connsiteY27" fmla="*/ 491660 h 2885237"/>
              <a:gd name="connsiteX28" fmla="*/ 2097741 w 3970672"/>
              <a:gd name="connsiteY28" fmla="*/ 513176 h 2885237"/>
              <a:gd name="connsiteX29" fmla="*/ 2086983 w 3970672"/>
              <a:gd name="connsiteY29" fmla="*/ 529312 h 2885237"/>
              <a:gd name="connsiteX30" fmla="*/ 2060089 w 3970672"/>
              <a:gd name="connsiteY30" fmla="*/ 577721 h 2885237"/>
              <a:gd name="connsiteX31" fmla="*/ 2027816 w 3970672"/>
              <a:gd name="connsiteY31" fmla="*/ 599237 h 2885237"/>
              <a:gd name="connsiteX32" fmla="*/ 1914861 w 3970672"/>
              <a:gd name="connsiteY32" fmla="*/ 604616 h 2885237"/>
              <a:gd name="connsiteX33" fmla="*/ 1861073 w 3970672"/>
              <a:gd name="connsiteY33" fmla="*/ 593858 h 2885237"/>
              <a:gd name="connsiteX34" fmla="*/ 1844936 w 3970672"/>
              <a:gd name="connsiteY34" fmla="*/ 588479 h 2885237"/>
              <a:gd name="connsiteX35" fmla="*/ 1834178 w 3970672"/>
              <a:gd name="connsiteY35" fmla="*/ 572343 h 2885237"/>
              <a:gd name="connsiteX36" fmla="*/ 1796527 w 3970672"/>
              <a:gd name="connsiteY36" fmla="*/ 550827 h 2885237"/>
              <a:gd name="connsiteX37" fmla="*/ 1775011 w 3970672"/>
              <a:gd name="connsiteY37" fmla="*/ 583100 h 2885237"/>
              <a:gd name="connsiteX38" fmla="*/ 1769633 w 3970672"/>
              <a:gd name="connsiteY38" fmla="*/ 599237 h 2885237"/>
              <a:gd name="connsiteX39" fmla="*/ 1737360 w 3970672"/>
              <a:gd name="connsiteY39" fmla="*/ 604616 h 2885237"/>
              <a:gd name="connsiteX40" fmla="*/ 1694329 w 3970672"/>
              <a:gd name="connsiteY40" fmla="*/ 615373 h 2885237"/>
              <a:gd name="connsiteX41" fmla="*/ 1672814 w 3970672"/>
              <a:gd name="connsiteY41" fmla="*/ 620752 h 2885237"/>
              <a:gd name="connsiteX42" fmla="*/ 1554480 w 3970672"/>
              <a:gd name="connsiteY42" fmla="*/ 631510 h 2885237"/>
              <a:gd name="connsiteX43" fmla="*/ 1516828 w 3970672"/>
              <a:gd name="connsiteY43" fmla="*/ 653025 h 2885237"/>
              <a:gd name="connsiteX44" fmla="*/ 1495313 w 3970672"/>
              <a:gd name="connsiteY44" fmla="*/ 658404 h 2885237"/>
              <a:gd name="connsiteX45" fmla="*/ 1479176 w 3970672"/>
              <a:gd name="connsiteY45" fmla="*/ 722950 h 2885237"/>
              <a:gd name="connsiteX46" fmla="*/ 1473797 w 3970672"/>
              <a:gd name="connsiteY46" fmla="*/ 739086 h 2885237"/>
              <a:gd name="connsiteX47" fmla="*/ 1446903 w 3970672"/>
              <a:gd name="connsiteY47" fmla="*/ 744465 h 2885237"/>
              <a:gd name="connsiteX48" fmla="*/ 1430767 w 3970672"/>
              <a:gd name="connsiteY48" fmla="*/ 749844 h 2885237"/>
              <a:gd name="connsiteX49" fmla="*/ 1414630 w 3970672"/>
              <a:gd name="connsiteY49" fmla="*/ 760601 h 2885237"/>
              <a:gd name="connsiteX50" fmla="*/ 1360842 w 3970672"/>
              <a:gd name="connsiteY50" fmla="*/ 765980 h 2885237"/>
              <a:gd name="connsiteX51" fmla="*/ 1328569 w 3970672"/>
              <a:gd name="connsiteY51" fmla="*/ 755223 h 2885237"/>
              <a:gd name="connsiteX52" fmla="*/ 1312433 w 3970672"/>
              <a:gd name="connsiteY52" fmla="*/ 749844 h 2885237"/>
              <a:gd name="connsiteX53" fmla="*/ 1301675 w 3970672"/>
              <a:gd name="connsiteY53" fmla="*/ 728328 h 2885237"/>
              <a:gd name="connsiteX54" fmla="*/ 1317811 w 3970672"/>
              <a:gd name="connsiteY54" fmla="*/ 717571 h 2885237"/>
              <a:gd name="connsiteX55" fmla="*/ 1285538 w 3970672"/>
              <a:gd name="connsiteY55" fmla="*/ 722950 h 2885237"/>
              <a:gd name="connsiteX56" fmla="*/ 1247887 w 3970672"/>
              <a:gd name="connsiteY56" fmla="*/ 765980 h 2885237"/>
              <a:gd name="connsiteX57" fmla="*/ 1237129 w 3970672"/>
              <a:gd name="connsiteY57" fmla="*/ 798253 h 2885237"/>
              <a:gd name="connsiteX58" fmla="*/ 1226371 w 3970672"/>
              <a:gd name="connsiteY58" fmla="*/ 911208 h 2885237"/>
              <a:gd name="connsiteX59" fmla="*/ 1210235 w 3970672"/>
              <a:gd name="connsiteY59" fmla="*/ 970376 h 2885237"/>
              <a:gd name="connsiteX60" fmla="*/ 1199477 w 3970672"/>
              <a:gd name="connsiteY60" fmla="*/ 997270 h 2885237"/>
              <a:gd name="connsiteX61" fmla="*/ 1183341 w 3970672"/>
              <a:gd name="connsiteY61" fmla="*/ 1002648 h 2885237"/>
              <a:gd name="connsiteX62" fmla="*/ 1172583 w 3970672"/>
              <a:gd name="connsiteY62" fmla="*/ 1018785 h 2885237"/>
              <a:gd name="connsiteX63" fmla="*/ 1156447 w 3970672"/>
              <a:gd name="connsiteY63" fmla="*/ 1024164 h 2885237"/>
              <a:gd name="connsiteX64" fmla="*/ 1145689 w 3970672"/>
              <a:gd name="connsiteY64" fmla="*/ 1045679 h 2885237"/>
              <a:gd name="connsiteX65" fmla="*/ 1124174 w 3970672"/>
              <a:gd name="connsiteY65" fmla="*/ 1077952 h 2885237"/>
              <a:gd name="connsiteX66" fmla="*/ 1118795 w 3970672"/>
              <a:gd name="connsiteY66" fmla="*/ 1099467 h 2885237"/>
              <a:gd name="connsiteX67" fmla="*/ 1129553 w 3970672"/>
              <a:gd name="connsiteY67" fmla="*/ 1185528 h 2885237"/>
              <a:gd name="connsiteX68" fmla="*/ 1124174 w 3970672"/>
              <a:gd name="connsiteY68" fmla="*/ 1293105 h 2885237"/>
              <a:gd name="connsiteX69" fmla="*/ 1113416 w 3970672"/>
              <a:gd name="connsiteY69" fmla="*/ 1309241 h 2885237"/>
              <a:gd name="connsiteX70" fmla="*/ 1081143 w 3970672"/>
              <a:gd name="connsiteY70" fmla="*/ 1319999 h 2885237"/>
              <a:gd name="connsiteX71" fmla="*/ 1016597 w 3970672"/>
              <a:gd name="connsiteY71" fmla="*/ 1314620 h 2885237"/>
              <a:gd name="connsiteX72" fmla="*/ 1005840 w 3970672"/>
              <a:gd name="connsiteY72" fmla="*/ 1298484 h 2885237"/>
              <a:gd name="connsiteX73" fmla="*/ 1000461 w 3970672"/>
              <a:gd name="connsiteY73" fmla="*/ 1250074 h 2885237"/>
              <a:gd name="connsiteX74" fmla="*/ 984324 w 3970672"/>
              <a:gd name="connsiteY74" fmla="*/ 1244696 h 2885237"/>
              <a:gd name="connsiteX75" fmla="*/ 968188 w 3970672"/>
              <a:gd name="connsiteY75" fmla="*/ 1233938 h 2885237"/>
              <a:gd name="connsiteX76" fmla="*/ 892884 w 3970672"/>
              <a:gd name="connsiteY76" fmla="*/ 1233938 h 2885237"/>
              <a:gd name="connsiteX77" fmla="*/ 871369 w 3970672"/>
              <a:gd name="connsiteY77" fmla="*/ 1250074 h 2885237"/>
              <a:gd name="connsiteX78" fmla="*/ 812202 w 3970672"/>
              <a:gd name="connsiteY78" fmla="*/ 1250074 h 2885237"/>
              <a:gd name="connsiteX79" fmla="*/ 796066 w 3970672"/>
              <a:gd name="connsiteY79" fmla="*/ 1164013 h 2885237"/>
              <a:gd name="connsiteX80" fmla="*/ 747656 w 3970672"/>
              <a:gd name="connsiteY80" fmla="*/ 1174771 h 2885237"/>
              <a:gd name="connsiteX81" fmla="*/ 736898 w 3970672"/>
              <a:gd name="connsiteY81" fmla="*/ 1190907 h 2885237"/>
              <a:gd name="connsiteX82" fmla="*/ 726141 w 3970672"/>
              <a:gd name="connsiteY82" fmla="*/ 1239317 h 2885237"/>
              <a:gd name="connsiteX83" fmla="*/ 710004 w 3970672"/>
              <a:gd name="connsiteY83" fmla="*/ 1250074 h 2885237"/>
              <a:gd name="connsiteX84" fmla="*/ 586291 w 3970672"/>
              <a:gd name="connsiteY84" fmla="*/ 1244696 h 2885237"/>
              <a:gd name="connsiteX85" fmla="*/ 570155 w 3970672"/>
              <a:gd name="connsiteY85" fmla="*/ 1239317 h 2885237"/>
              <a:gd name="connsiteX86" fmla="*/ 0 w 3970672"/>
              <a:gd name="connsiteY86" fmla="*/ 1228559 h 2885237"/>
              <a:gd name="connsiteX87" fmla="*/ 80682 w 3970672"/>
              <a:gd name="connsiteY87" fmla="*/ 1212423 h 2885237"/>
              <a:gd name="connsiteX88" fmla="*/ 290456 w 3970672"/>
              <a:gd name="connsiteY88" fmla="*/ 1223180 h 2885237"/>
              <a:gd name="connsiteX89" fmla="*/ 338866 w 3970672"/>
              <a:gd name="connsiteY89" fmla="*/ 1228559 h 2885237"/>
              <a:gd name="connsiteX90" fmla="*/ 371138 w 3970672"/>
              <a:gd name="connsiteY90" fmla="*/ 1233938 h 2885237"/>
              <a:gd name="connsiteX91" fmla="*/ 446442 w 3970672"/>
              <a:gd name="connsiteY91" fmla="*/ 1239317 h 2885237"/>
              <a:gd name="connsiteX92" fmla="*/ 462578 w 3970672"/>
              <a:gd name="connsiteY92" fmla="*/ 1244696 h 2885237"/>
              <a:gd name="connsiteX93" fmla="*/ 494851 w 3970672"/>
              <a:gd name="connsiteY93" fmla="*/ 1266211 h 2885237"/>
              <a:gd name="connsiteX94" fmla="*/ 478715 w 3970672"/>
              <a:gd name="connsiteY94" fmla="*/ 1298484 h 2885237"/>
              <a:gd name="connsiteX95" fmla="*/ 419548 w 3970672"/>
              <a:gd name="connsiteY95" fmla="*/ 1314620 h 2885237"/>
              <a:gd name="connsiteX96" fmla="*/ 333487 w 3970672"/>
              <a:gd name="connsiteY96" fmla="*/ 1319999 h 2885237"/>
              <a:gd name="connsiteX97" fmla="*/ 301214 w 3970672"/>
              <a:gd name="connsiteY97" fmla="*/ 1330757 h 2885237"/>
              <a:gd name="connsiteX98" fmla="*/ 285077 w 3970672"/>
              <a:gd name="connsiteY98" fmla="*/ 1336136 h 2885237"/>
              <a:gd name="connsiteX99" fmla="*/ 236668 w 3970672"/>
              <a:gd name="connsiteY99" fmla="*/ 1357651 h 2885237"/>
              <a:gd name="connsiteX100" fmla="*/ 215153 w 3970672"/>
              <a:gd name="connsiteY100" fmla="*/ 1363030 h 2885237"/>
              <a:gd name="connsiteX101" fmla="*/ 166743 w 3970672"/>
              <a:gd name="connsiteY101" fmla="*/ 1379166 h 2885237"/>
              <a:gd name="connsiteX102" fmla="*/ 150607 w 3970672"/>
              <a:gd name="connsiteY102" fmla="*/ 1384545 h 2885237"/>
              <a:gd name="connsiteX103" fmla="*/ 129091 w 3970672"/>
              <a:gd name="connsiteY103" fmla="*/ 1389924 h 2885237"/>
              <a:gd name="connsiteX104" fmla="*/ 118334 w 3970672"/>
              <a:gd name="connsiteY104" fmla="*/ 1653486 h 2885237"/>
              <a:gd name="connsiteX105" fmla="*/ 134470 w 3970672"/>
              <a:gd name="connsiteY105" fmla="*/ 1685759 h 2885237"/>
              <a:gd name="connsiteX106" fmla="*/ 150607 w 3970672"/>
              <a:gd name="connsiteY106" fmla="*/ 1750305 h 2885237"/>
              <a:gd name="connsiteX107" fmla="*/ 150607 w 3970672"/>
              <a:gd name="connsiteY107" fmla="*/ 1750305 h 2885237"/>
              <a:gd name="connsiteX108" fmla="*/ 155986 w 3970672"/>
              <a:gd name="connsiteY108" fmla="*/ 1777199 h 2885237"/>
              <a:gd name="connsiteX109" fmla="*/ 161364 w 3970672"/>
              <a:gd name="connsiteY109" fmla="*/ 1809472 h 2885237"/>
              <a:gd name="connsiteX110" fmla="*/ 172122 w 3970672"/>
              <a:gd name="connsiteY110" fmla="*/ 1830987 h 2885237"/>
              <a:gd name="connsiteX111" fmla="*/ 177501 w 3970672"/>
              <a:gd name="connsiteY111" fmla="*/ 2040761 h 2885237"/>
              <a:gd name="connsiteX112" fmla="*/ 188258 w 3970672"/>
              <a:gd name="connsiteY112" fmla="*/ 2083792 h 2885237"/>
              <a:gd name="connsiteX113" fmla="*/ 193637 w 3970672"/>
              <a:gd name="connsiteY113" fmla="*/ 2105307 h 2885237"/>
              <a:gd name="connsiteX114" fmla="*/ 225910 w 3970672"/>
              <a:gd name="connsiteY114" fmla="*/ 2110686 h 2885237"/>
              <a:gd name="connsiteX115" fmla="*/ 252804 w 3970672"/>
              <a:gd name="connsiteY115" fmla="*/ 2121444 h 2885237"/>
              <a:gd name="connsiteX116" fmla="*/ 285077 w 3970672"/>
              <a:gd name="connsiteY116" fmla="*/ 2142959 h 2885237"/>
              <a:gd name="connsiteX117" fmla="*/ 333487 w 3970672"/>
              <a:gd name="connsiteY117" fmla="*/ 2159096 h 2885237"/>
              <a:gd name="connsiteX118" fmla="*/ 349623 w 3970672"/>
              <a:gd name="connsiteY118" fmla="*/ 2164474 h 2885237"/>
              <a:gd name="connsiteX119" fmla="*/ 365760 w 3970672"/>
              <a:gd name="connsiteY119" fmla="*/ 2169853 h 2885237"/>
              <a:gd name="connsiteX120" fmla="*/ 387275 w 3970672"/>
              <a:gd name="connsiteY120" fmla="*/ 2175232 h 2885237"/>
              <a:gd name="connsiteX121" fmla="*/ 398033 w 3970672"/>
              <a:gd name="connsiteY121" fmla="*/ 2191368 h 2885237"/>
              <a:gd name="connsiteX122" fmla="*/ 414169 w 3970672"/>
              <a:gd name="connsiteY122" fmla="*/ 2196747 h 2885237"/>
              <a:gd name="connsiteX123" fmla="*/ 451821 w 3970672"/>
              <a:gd name="connsiteY123" fmla="*/ 2207505 h 2885237"/>
              <a:gd name="connsiteX124" fmla="*/ 467957 w 3970672"/>
              <a:gd name="connsiteY124" fmla="*/ 2218263 h 2885237"/>
              <a:gd name="connsiteX125" fmla="*/ 484094 w 3970672"/>
              <a:gd name="connsiteY125" fmla="*/ 2250536 h 2885237"/>
              <a:gd name="connsiteX126" fmla="*/ 516367 w 3970672"/>
              <a:gd name="connsiteY126" fmla="*/ 2266672 h 2885237"/>
              <a:gd name="connsiteX127" fmla="*/ 532503 w 3970672"/>
              <a:gd name="connsiteY127" fmla="*/ 2277430 h 2885237"/>
              <a:gd name="connsiteX128" fmla="*/ 570155 w 3970672"/>
              <a:gd name="connsiteY128" fmla="*/ 2239778 h 2885237"/>
              <a:gd name="connsiteX129" fmla="*/ 602428 w 3970672"/>
              <a:gd name="connsiteY129" fmla="*/ 2223641 h 2885237"/>
              <a:gd name="connsiteX130" fmla="*/ 645458 w 3970672"/>
              <a:gd name="connsiteY130" fmla="*/ 2234399 h 2885237"/>
              <a:gd name="connsiteX131" fmla="*/ 656216 w 3970672"/>
              <a:gd name="connsiteY131" fmla="*/ 2266672 h 2885237"/>
              <a:gd name="connsiteX132" fmla="*/ 672353 w 3970672"/>
              <a:gd name="connsiteY132" fmla="*/ 2325839 h 2885237"/>
              <a:gd name="connsiteX133" fmla="*/ 677731 w 3970672"/>
              <a:gd name="connsiteY133" fmla="*/ 2341976 h 2885237"/>
              <a:gd name="connsiteX134" fmla="*/ 693868 w 3970672"/>
              <a:gd name="connsiteY134" fmla="*/ 2358112 h 2885237"/>
              <a:gd name="connsiteX135" fmla="*/ 699247 w 3970672"/>
              <a:gd name="connsiteY135" fmla="*/ 2374248 h 2885237"/>
              <a:gd name="connsiteX136" fmla="*/ 736898 w 3970672"/>
              <a:gd name="connsiteY136" fmla="*/ 2390385 h 2885237"/>
              <a:gd name="connsiteX137" fmla="*/ 753035 w 3970672"/>
              <a:gd name="connsiteY137" fmla="*/ 2401143 h 2885237"/>
              <a:gd name="connsiteX138" fmla="*/ 763793 w 3970672"/>
              <a:gd name="connsiteY138" fmla="*/ 2417279 h 2885237"/>
              <a:gd name="connsiteX139" fmla="*/ 779929 w 3970672"/>
              <a:gd name="connsiteY139" fmla="*/ 2422658 h 2885237"/>
              <a:gd name="connsiteX140" fmla="*/ 806823 w 3970672"/>
              <a:gd name="connsiteY140" fmla="*/ 2444173 h 2885237"/>
              <a:gd name="connsiteX141" fmla="*/ 822960 w 3970672"/>
              <a:gd name="connsiteY141" fmla="*/ 2454931 h 2885237"/>
              <a:gd name="connsiteX142" fmla="*/ 925157 w 3970672"/>
              <a:gd name="connsiteY142" fmla="*/ 2471067 h 2885237"/>
              <a:gd name="connsiteX143" fmla="*/ 925157 w 3970672"/>
              <a:gd name="connsiteY143" fmla="*/ 2524856 h 2885237"/>
              <a:gd name="connsiteX144" fmla="*/ 914400 w 3970672"/>
              <a:gd name="connsiteY144" fmla="*/ 2546371 h 2885237"/>
              <a:gd name="connsiteX145" fmla="*/ 898263 w 3970672"/>
              <a:gd name="connsiteY145" fmla="*/ 2551750 h 2885237"/>
              <a:gd name="connsiteX146" fmla="*/ 871369 w 3970672"/>
              <a:gd name="connsiteY146" fmla="*/ 2578644 h 2885237"/>
              <a:gd name="connsiteX147" fmla="*/ 844475 w 3970672"/>
              <a:gd name="connsiteY147" fmla="*/ 2605538 h 2885237"/>
              <a:gd name="connsiteX148" fmla="*/ 839096 w 3970672"/>
              <a:gd name="connsiteY148" fmla="*/ 2621674 h 2885237"/>
              <a:gd name="connsiteX149" fmla="*/ 828338 w 3970672"/>
              <a:gd name="connsiteY149" fmla="*/ 2637811 h 2885237"/>
              <a:gd name="connsiteX150" fmla="*/ 833717 w 3970672"/>
              <a:gd name="connsiteY150" fmla="*/ 2740008 h 2885237"/>
              <a:gd name="connsiteX151" fmla="*/ 865990 w 3970672"/>
              <a:gd name="connsiteY151" fmla="*/ 2750766 h 2885237"/>
              <a:gd name="connsiteX152" fmla="*/ 935915 w 3970672"/>
              <a:gd name="connsiteY152" fmla="*/ 2756145 h 2885237"/>
              <a:gd name="connsiteX153" fmla="*/ 952051 w 3970672"/>
              <a:gd name="connsiteY153" fmla="*/ 2766903 h 2885237"/>
              <a:gd name="connsiteX154" fmla="*/ 1005840 w 3970672"/>
              <a:gd name="connsiteY154" fmla="*/ 2772281 h 2885237"/>
              <a:gd name="connsiteX155" fmla="*/ 1021976 w 3970672"/>
              <a:gd name="connsiteY155" fmla="*/ 2777660 h 2885237"/>
              <a:gd name="connsiteX156" fmla="*/ 1188720 w 3970672"/>
              <a:gd name="connsiteY156" fmla="*/ 2761524 h 2885237"/>
              <a:gd name="connsiteX157" fmla="*/ 1204856 w 3970672"/>
              <a:gd name="connsiteY157" fmla="*/ 2750766 h 2885237"/>
              <a:gd name="connsiteX158" fmla="*/ 1237129 w 3970672"/>
              <a:gd name="connsiteY158" fmla="*/ 2734630 h 2885237"/>
              <a:gd name="connsiteX159" fmla="*/ 1253266 w 3970672"/>
              <a:gd name="connsiteY159" fmla="*/ 2713114 h 2885237"/>
              <a:gd name="connsiteX160" fmla="*/ 1269402 w 3970672"/>
              <a:gd name="connsiteY160" fmla="*/ 2702357 h 2885237"/>
              <a:gd name="connsiteX161" fmla="*/ 1280160 w 3970672"/>
              <a:gd name="connsiteY161" fmla="*/ 2675463 h 2885237"/>
              <a:gd name="connsiteX162" fmla="*/ 1307054 w 3970672"/>
              <a:gd name="connsiteY162" fmla="*/ 2648568 h 2885237"/>
              <a:gd name="connsiteX163" fmla="*/ 1317811 w 3970672"/>
              <a:gd name="connsiteY163" fmla="*/ 2632432 h 2885237"/>
              <a:gd name="connsiteX164" fmla="*/ 1366221 w 3970672"/>
              <a:gd name="connsiteY164" fmla="*/ 2605538 h 2885237"/>
              <a:gd name="connsiteX165" fmla="*/ 1500691 w 3970672"/>
              <a:gd name="connsiteY165" fmla="*/ 2444173 h 2885237"/>
              <a:gd name="connsiteX166" fmla="*/ 1516828 w 3970672"/>
              <a:gd name="connsiteY166" fmla="*/ 2433416 h 2885237"/>
              <a:gd name="connsiteX167" fmla="*/ 1489934 w 3970672"/>
              <a:gd name="connsiteY167" fmla="*/ 2540992 h 2885237"/>
              <a:gd name="connsiteX168" fmla="*/ 1479176 w 3970672"/>
              <a:gd name="connsiteY168" fmla="*/ 2578644 h 2885237"/>
              <a:gd name="connsiteX169" fmla="*/ 1484555 w 3970672"/>
              <a:gd name="connsiteY169" fmla="*/ 2675463 h 2885237"/>
              <a:gd name="connsiteX170" fmla="*/ 1538343 w 3970672"/>
              <a:gd name="connsiteY170" fmla="*/ 2680841 h 2885237"/>
              <a:gd name="connsiteX171" fmla="*/ 1554480 w 3970672"/>
              <a:gd name="connsiteY171" fmla="*/ 2691599 h 2885237"/>
              <a:gd name="connsiteX172" fmla="*/ 1597510 w 3970672"/>
              <a:gd name="connsiteY172" fmla="*/ 2696978 h 2885237"/>
              <a:gd name="connsiteX173" fmla="*/ 1635162 w 3970672"/>
              <a:gd name="connsiteY173" fmla="*/ 2691599 h 2885237"/>
              <a:gd name="connsiteX174" fmla="*/ 1645920 w 3970672"/>
              <a:gd name="connsiteY174" fmla="*/ 2675463 h 2885237"/>
              <a:gd name="connsiteX175" fmla="*/ 1672814 w 3970672"/>
              <a:gd name="connsiteY175" fmla="*/ 2643190 h 2885237"/>
              <a:gd name="connsiteX176" fmla="*/ 1678193 w 3970672"/>
              <a:gd name="connsiteY176" fmla="*/ 2627053 h 2885237"/>
              <a:gd name="connsiteX177" fmla="*/ 1748117 w 3970672"/>
              <a:gd name="connsiteY177" fmla="*/ 2621674 h 2885237"/>
              <a:gd name="connsiteX178" fmla="*/ 1737360 w 3970672"/>
              <a:gd name="connsiteY178" fmla="*/ 2659326 h 2885237"/>
              <a:gd name="connsiteX179" fmla="*/ 1726602 w 3970672"/>
              <a:gd name="connsiteY179" fmla="*/ 2691599 h 2885237"/>
              <a:gd name="connsiteX180" fmla="*/ 1748117 w 3970672"/>
              <a:gd name="connsiteY180" fmla="*/ 2696978 h 2885237"/>
              <a:gd name="connsiteX181" fmla="*/ 1769633 w 3970672"/>
              <a:gd name="connsiteY181" fmla="*/ 2691599 h 2885237"/>
              <a:gd name="connsiteX182" fmla="*/ 1812663 w 3970672"/>
              <a:gd name="connsiteY182" fmla="*/ 2675463 h 2885237"/>
              <a:gd name="connsiteX183" fmla="*/ 1855694 w 3970672"/>
              <a:gd name="connsiteY183" fmla="*/ 2670084 h 2885237"/>
              <a:gd name="connsiteX184" fmla="*/ 1893346 w 3970672"/>
              <a:gd name="connsiteY184" fmla="*/ 2653947 h 2885237"/>
              <a:gd name="connsiteX185" fmla="*/ 1909482 w 3970672"/>
              <a:gd name="connsiteY185" fmla="*/ 2632432 h 2885237"/>
              <a:gd name="connsiteX186" fmla="*/ 1941755 w 3970672"/>
              <a:gd name="connsiteY186" fmla="*/ 2616296 h 2885237"/>
              <a:gd name="connsiteX187" fmla="*/ 1952513 w 3970672"/>
              <a:gd name="connsiteY187" fmla="*/ 2637811 h 2885237"/>
              <a:gd name="connsiteX188" fmla="*/ 1957891 w 3970672"/>
              <a:gd name="connsiteY188" fmla="*/ 2729251 h 2885237"/>
              <a:gd name="connsiteX189" fmla="*/ 2011680 w 3970672"/>
              <a:gd name="connsiteY189" fmla="*/ 2745387 h 2885237"/>
              <a:gd name="connsiteX190" fmla="*/ 2103120 w 3970672"/>
              <a:gd name="connsiteY190" fmla="*/ 2750766 h 2885237"/>
              <a:gd name="connsiteX191" fmla="*/ 2130014 w 3970672"/>
              <a:gd name="connsiteY191" fmla="*/ 2745387 h 2885237"/>
              <a:gd name="connsiteX192" fmla="*/ 2135393 w 3970672"/>
              <a:gd name="connsiteY192" fmla="*/ 2723872 h 2885237"/>
              <a:gd name="connsiteX193" fmla="*/ 2151529 w 3970672"/>
              <a:gd name="connsiteY193" fmla="*/ 2713114 h 2885237"/>
              <a:gd name="connsiteX194" fmla="*/ 2162287 w 3970672"/>
              <a:gd name="connsiteY194" fmla="*/ 2664705 h 2885237"/>
              <a:gd name="connsiteX195" fmla="*/ 2189181 w 3970672"/>
              <a:gd name="connsiteY195" fmla="*/ 2627053 h 2885237"/>
              <a:gd name="connsiteX196" fmla="*/ 2205317 w 3970672"/>
              <a:gd name="connsiteY196" fmla="*/ 2589401 h 2885237"/>
              <a:gd name="connsiteX197" fmla="*/ 2216075 w 3970672"/>
              <a:gd name="connsiteY197" fmla="*/ 2573265 h 2885237"/>
              <a:gd name="connsiteX198" fmla="*/ 2248348 w 3970672"/>
              <a:gd name="connsiteY198" fmla="*/ 2562507 h 2885237"/>
              <a:gd name="connsiteX199" fmla="*/ 2296757 w 3970672"/>
              <a:gd name="connsiteY199" fmla="*/ 2535613 h 2885237"/>
              <a:gd name="connsiteX200" fmla="*/ 2323651 w 3970672"/>
              <a:gd name="connsiteY200" fmla="*/ 2503340 h 2885237"/>
              <a:gd name="connsiteX201" fmla="*/ 2329030 w 3970672"/>
              <a:gd name="connsiteY201" fmla="*/ 2487204 h 2885237"/>
              <a:gd name="connsiteX202" fmla="*/ 2345167 w 3970672"/>
              <a:gd name="connsiteY202" fmla="*/ 2481825 h 2885237"/>
              <a:gd name="connsiteX203" fmla="*/ 2372061 w 3970672"/>
              <a:gd name="connsiteY203" fmla="*/ 2471067 h 2885237"/>
              <a:gd name="connsiteX204" fmla="*/ 2388197 w 3970672"/>
              <a:gd name="connsiteY204" fmla="*/ 2465688 h 2885237"/>
              <a:gd name="connsiteX205" fmla="*/ 2415091 w 3970672"/>
              <a:gd name="connsiteY205" fmla="*/ 2454931 h 2885237"/>
              <a:gd name="connsiteX206" fmla="*/ 2501153 w 3970672"/>
              <a:gd name="connsiteY206" fmla="*/ 2465688 h 2885237"/>
              <a:gd name="connsiteX207" fmla="*/ 2533426 w 3970672"/>
              <a:gd name="connsiteY207" fmla="*/ 2487204 h 2885237"/>
              <a:gd name="connsiteX208" fmla="*/ 2549562 w 3970672"/>
              <a:gd name="connsiteY208" fmla="*/ 2497961 h 2885237"/>
              <a:gd name="connsiteX209" fmla="*/ 2587214 w 3970672"/>
              <a:gd name="connsiteY209" fmla="*/ 2524856 h 2885237"/>
              <a:gd name="connsiteX210" fmla="*/ 2603350 w 3970672"/>
              <a:gd name="connsiteY210" fmla="*/ 2530234 h 2885237"/>
              <a:gd name="connsiteX211" fmla="*/ 2619487 w 3970672"/>
              <a:gd name="connsiteY211" fmla="*/ 2535613 h 2885237"/>
              <a:gd name="connsiteX212" fmla="*/ 2646381 w 3970672"/>
              <a:gd name="connsiteY212" fmla="*/ 2627053 h 2885237"/>
              <a:gd name="connsiteX213" fmla="*/ 2678654 w 3970672"/>
              <a:gd name="connsiteY213" fmla="*/ 2653947 h 2885237"/>
              <a:gd name="connsiteX214" fmla="*/ 2710927 w 3970672"/>
              <a:gd name="connsiteY214" fmla="*/ 2670084 h 2885237"/>
              <a:gd name="connsiteX215" fmla="*/ 2732442 w 3970672"/>
              <a:gd name="connsiteY215" fmla="*/ 2718493 h 2885237"/>
              <a:gd name="connsiteX216" fmla="*/ 2737821 w 3970672"/>
              <a:gd name="connsiteY216" fmla="*/ 2740008 h 2885237"/>
              <a:gd name="connsiteX217" fmla="*/ 2753957 w 3970672"/>
              <a:gd name="connsiteY217" fmla="*/ 2745387 h 2885237"/>
              <a:gd name="connsiteX218" fmla="*/ 2807746 w 3970672"/>
              <a:gd name="connsiteY218" fmla="*/ 2756145 h 2885237"/>
              <a:gd name="connsiteX219" fmla="*/ 2823882 w 3970672"/>
              <a:gd name="connsiteY219" fmla="*/ 2788418 h 2885237"/>
              <a:gd name="connsiteX220" fmla="*/ 2829261 w 3970672"/>
              <a:gd name="connsiteY220" fmla="*/ 2815312 h 2885237"/>
              <a:gd name="connsiteX221" fmla="*/ 2861534 w 3970672"/>
              <a:gd name="connsiteY221" fmla="*/ 2836827 h 2885237"/>
              <a:gd name="connsiteX222" fmla="*/ 2947595 w 3970672"/>
              <a:gd name="connsiteY222" fmla="*/ 2831448 h 2885237"/>
              <a:gd name="connsiteX223" fmla="*/ 2969110 w 3970672"/>
              <a:gd name="connsiteY223" fmla="*/ 2820691 h 2885237"/>
              <a:gd name="connsiteX224" fmla="*/ 3044414 w 3970672"/>
              <a:gd name="connsiteY224" fmla="*/ 2826070 h 2885237"/>
              <a:gd name="connsiteX225" fmla="*/ 3055171 w 3970672"/>
              <a:gd name="connsiteY225" fmla="*/ 2842206 h 2885237"/>
              <a:gd name="connsiteX226" fmla="*/ 3065929 w 3970672"/>
              <a:gd name="connsiteY226" fmla="*/ 2863721 h 2885237"/>
              <a:gd name="connsiteX227" fmla="*/ 3092823 w 3970672"/>
              <a:gd name="connsiteY227" fmla="*/ 2874479 h 2885237"/>
              <a:gd name="connsiteX228" fmla="*/ 3108960 w 3970672"/>
              <a:gd name="connsiteY228" fmla="*/ 2885237 h 2885237"/>
              <a:gd name="connsiteX229" fmla="*/ 3189642 w 3970672"/>
              <a:gd name="connsiteY229" fmla="*/ 2879858 h 2885237"/>
              <a:gd name="connsiteX230" fmla="*/ 3200400 w 3970672"/>
              <a:gd name="connsiteY230" fmla="*/ 2852964 h 2885237"/>
              <a:gd name="connsiteX231" fmla="*/ 3216536 w 3970672"/>
              <a:gd name="connsiteY231" fmla="*/ 2842206 h 2885237"/>
              <a:gd name="connsiteX232" fmla="*/ 3232673 w 3970672"/>
              <a:gd name="connsiteY232" fmla="*/ 2788418 h 2885237"/>
              <a:gd name="connsiteX233" fmla="*/ 3238051 w 3970672"/>
              <a:gd name="connsiteY233" fmla="*/ 2766903 h 2885237"/>
              <a:gd name="connsiteX234" fmla="*/ 3254188 w 3970672"/>
              <a:gd name="connsiteY234" fmla="*/ 2750766 h 2885237"/>
              <a:gd name="connsiteX235" fmla="*/ 3264946 w 3970672"/>
              <a:gd name="connsiteY235" fmla="*/ 2734630 h 2885237"/>
              <a:gd name="connsiteX236" fmla="*/ 3281082 w 3970672"/>
              <a:gd name="connsiteY236" fmla="*/ 2696978 h 2885237"/>
              <a:gd name="connsiteX237" fmla="*/ 3302597 w 3970672"/>
              <a:gd name="connsiteY237" fmla="*/ 2680841 h 2885237"/>
              <a:gd name="connsiteX238" fmla="*/ 3307976 w 3970672"/>
              <a:gd name="connsiteY238" fmla="*/ 2653947 h 2885237"/>
              <a:gd name="connsiteX239" fmla="*/ 3313355 w 3970672"/>
              <a:gd name="connsiteY239" fmla="*/ 2616296 h 2885237"/>
              <a:gd name="connsiteX240" fmla="*/ 3324113 w 3970672"/>
              <a:gd name="connsiteY240" fmla="*/ 2600159 h 2885237"/>
              <a:gd name="connsiteX241" fmla="*/ 3334870 w 3970672"/>
              <a:gd name="connsiteY241" fmla="*/ 2557128 h 2885237"/>
              <a:gd name="connsiteX242" fmla="*/ 3345628 w 3970672"/>
              <a:gd name="connsiteY242" fmla="*/ 2540992 h 2885237"/>
              <a:gd name="connsiteX243" fmla="*/ 3361764 w 3970672"/>
              <a:gd name="connsiteY243" fmla="*/ 2503340 h 2885237"/>
              <a:gd name="connsiteX244" fmla="*/ 3367143 w 3970672"/>
              <a:gd name="connsiteY244" fmla="*/ 2487204 h 2885237"/>
              <a:gd name="connsiteX245" fmla="*/ 3372522 w 3970672"/>
              <a:gd name="connsiteY245" fmla="*/ 2465688 h 2885237"/>
              <a:gd name="connsiteX246" fmla="*/ 3388658 w 3970672"/>
              <a:gd name="connsiteY246" fmla="*/ 2454931 h 2885237"/>
              <a:gd name="connsiteX247" fmla="*/ 3399416 w 3970672"/>
              <a:gd name="connsiteY247" fmla="*/ 2438794 h 2885237"/>
              <a:gd name="connsiteX248" fmla="*/ 3415553 w 3970672"/>
              <a:gd name="connsiteY248" fmla="*/ 2411900 h 2885237"/>
              <a:gd name="connsiteX249" fmla="*/ 3437068 w 3970672"/>
              <a:gd name="connsiteY249" fmla="*/ 2401143 h 2885237"/>
              <a:gd name="connsiteX250" fmla="*/ 3453204 w 3970672"/>
              <a:gd name="connsiteY250" fmla="*/ 2379627 h 2885237"/>
              <a:gd name="connsiteX251" fmla="*/ 3474720 w 3970672"/>
              <a:gd name="connsiteY251" fmla="*/ 2363491 h 2885237"/>
              <a:gd name="connsiteX252" fmla="*/ 3496235 w 3970672"/>
              <a:gd name="connsiteY252" fmla="*/ 2304324 h 2885237"/>
              <a:gd name="connsiteX253" fmla="*/ 3517750 w 3970672"/>
              <a:gd name="connsiteY253" fmla="*/ 2288187 h 2885237"/>
              <a:gd name="connsiteX254" fmla="*/ 3528508 w 3970672"/>
              <a:gd name="connsiteY254" fmla="*/ 2250536 h 2885237"/>
              <a:gd name="connsiteX255" fmla="*/ 3523129 w 3970672"/>
              <a:gd name="connsiteY255" fmla="*/ 2185990 h 2885237"/>
              <a:gd name="connsiteX256" fmla="*/ 3512371 w 3970672"/>
              <a:gd name="connsiteY256" fmla="*/ 2164474 h 2885237"/>
              <a:gd name="connsiteX257" fmla="*/ 3474720 w 3970672"/>
              <a:gd name="connsiteY257" fmla="*/ 2142959 h 2885237"/>
              <a:gd name="connsiteX258" fmla="*/ 3480098 w 3970672"/>
              <a:gd name="connsiteY258" fmla="*/ 2105307 h 2885237"/>
              <a:gd name="connsiteX259" fmla="*/ 3496235 w 3970672"/>
              <a:gd name="connsiteY259" fmla="*/ 2089171 h 2885237"/>
              <a:gd name="connsiteX260" fmla="*/ 3506993 w 3970672"/>
              <a:gd name="connsiteY260" fmla="*/ 2073034 h 2885237"/>
              <a:gd name="connsiteX261" fmla="*/ 3539266 w 3970672"/>
              <a:gd name="connsiteY261" fmla="*/ 2062277 h 2885237"/>
              <a:gd name="connsiteX262" fmla="*/ 3576917 w 3970672"/>
              <a:gd name="connsiteY262" fmla="*/ 2051519 h 2885237"/>
              <a:gd name="connsiteX263" fmla="*/ 3582296 w 3970672"/>
              <a:gd name="connsiteY263" fmla="*/ 2035383 h 2885237"/>
              <a:gd name="connsiteX264" fmla="*/ 3603811 w 3970672"/>
              <a:gd name="connsiteY264" fmla="*/ 2030004 h 2885237"/>
              <a:gd name="connsiteX265" fmla="*/ 3636084 w 3970672"/>
              <a:gd name="connsiteY265" fmla="*/ 2019246 h 2885237"/>
              <a:gd name="connsiteX266" fmla="*/ 3652221 w 3970672"/>
              <a:gd name="connsiteY266" fmla="*/ 2013867 h 2885237"/>
              <a:gd name="connsiteX267" fmla="*/ 3668357 w 3970672"/>
              <a:gd name="connsiteY267" fmla="*/ 2003110 h 2885237"/>
              <a:gd name="connsiteX268" fmla="*/ 3673736 w 3970672"/>
              <a:gd name="connsiteY268" fmla="*/ 1890154 h 2885237"/>
              <a:gd name="connsiteX269" fmla="*/ 3695251 w 3970672"/>
              <a:gd name="connsiteY269" fmla="*/ 1879397 h 2885237"/>
              <a:gd name="connsiteX270" fmla="*/ 3722146 w 3970672"/>
              <a:gd name="connsiteY270" fmla="*/ 1852503 h 2885237"/>
              <a:gd name="connsiteX271" fmla="*/ 3743661 w 3970672"/>
              <a:gd name="connsiteY271" fmla="*/ 1847124 h 2885237"/>
              <a:gd name="connsiteX272" fmla="*/ 3759797 w 3970672"/>
              <a:gd name="connsiteY272" fmla="*/ 1841745 h 2885237"/>
              <a:gd name="connsiteX273" fmla="*/ 3829722 w 3970672"/>
              <a:gd name="connsiteY273" fmla="*/ 1830987 h 2885237"/>
              <a:gd name="connsiteX274" fmla="*/ 3840480 w 3970672"/>
              <a:gd name="connsiteY274" fmla="*/ 1814851 h 2885237"/>
              <a:gd name="connsiteX275" fmla="*/ 3872753 w 3970672"/>
              <a:gd name="connsiteY275" fmla="*/ 1793336 h 2885237"/>
              <a:gd name="connsiteX276" fmla="*/ 3878131 w 3970672"/>
              <a:gd name="connsiteY276" fmla="*/ 1771820 h 2885237"/>
              <a:gd name="connsiteX277" fmla="*/ 3883510 w 3970672"/>
              <a:gd name="connsiteY277" fmla="*/ 1712653 h 2885237"/>
              <a:gd name="connsiteX278" fmla="*/ 3899647 w 3970672"/>
              <a:gd name="connsiteY278" fmla="*/ 1691138 h 2885237"/>
              <a:gd name="connsiteX279" fmla="*/ 3964193 w 3970672"/>
              <a:gd name="connsiteY279" fmla="*/ 1664244 h 2885237"/>
              <a:gd name="connsiteX280" fmla="*/ 3964193 w 3970672"/>
              <a:gd name="connsiteY280" fmla="*/ 1497500 h 2885237"/>
              <a:gd name="connsiteX281" fmla="*/ 3931920 w 3970672"/>
              <a:gd name="connsiteY281" fmla="*/ 1465227 h 2885237"/>
              <a:gd name="connsiteX282" fmla="*/ 3910404 w 3970672"/>
              <a:gd name="connsiteY282" fmla="*/ 1459848 h 2885237"/>
              <a:gd name="connsiteX283" fmla="*/ 3894268 w 3970672"/>
              <a:gd name="connsiteY283" fmla="*/ 1443712 h 2885237"/>
              <a:gd name="connsiteX284" fmla="*/ 3878131 w 3970672"/>
              <a:gd name="connsiteY284" fmla="*/ 1438333 h 2885237"/>
              <a:gd name="connsiteX285" fmla="*/ 3867374 w 3970672"/>
              <a:gd name="connsiteY285" fmla="*/ 1416818 h 2885237"/>
              <a:gd name="connsiteX286" fmla="*/ 3861995 w 3970672"/>
              <a:gd name="connsiteY286" fmla="*/ 1368408 h 2885237"/>
              <a:gd name="connsiteX287" fmla="*/ 3835101 w 3970672"/>
              <a:gd name="connsiteY287" fmla="*/ 1373787 h 2885237"/>
              <a:gd name="connsiteX288" fmla="*/ 3824343 w 3970672"/>
              <a:gd name="connsiteY288" fmla="*/ 1389924 h 2885237"/>
              <a:gd name="connsiteX289" fmla="*/ 3808207 w 3970672"/>
              <a:gd name="connsiteY289" fmla="*/ 1406060 h 2885237"/>
              <a:gd name="connsiteX290" fmla="*/ 3770555 w 3970672"/>
              <a:gd name="connsiteY290" fmla="*/ 1449091 h 2885237"/>
              <a:gd name="connsiteX291" fmla="*/ 3732903 w 3970672"/>
              <a:gd name="connsiteY291" fmla="*/ 1486743 h 2885237"/>
              <a:gd name="connsiteX292" fmla="*/ 3641463 w 3970672"/>
              <a:gd name="connsiteY292" fmla="*/ 1492121 h 2885237"/>
              <a:gd name="connsiteX293" fmla="*/ 3625327 w 3970672"/>
              <a:gd name="connsiteY293" fmla="*/ 1497500 h 2885237"/>
              <a:gd name="connsiteX294" fmla="*/ 3474720 w 3970672"/>
              <a:gd name="connsiteY294" fmla="*/ 1486743 h 2885237"/>
              <a:gd name="connsiteX295" fmla="*/ 3463962 w 3970672"/>
              <a:gd name="connsiteY295" fmla="*/ 1470606 h 2885237"/>
              <a:gd name="connsiteX296" fmla="*/ 3458583 w 3970672"/>
              <a:gd name="connsiteY296" fmla="*/ 1454470 h 2885237"/>
              <a:gd name="connsiteX297" fmla="*/ 3442447 w 3970672"/>
              <a:gd name="connsiteY297" fmla="*/ 1443712 h 2885237"/>
              <a:gd name="connsiteX298" fmla="*/ 3437068 w 3970672"/>
              <a:gd name="connsiteY298" fmla="*/ 1422197 h 2885237"/>
              <a:gd name="connsiteX299" fmla="*/ 3388658 w 3970672"/>
              <a:gd name="connsiteY299" fmla="*/ 1400681 h 2885237"/>
              <a:gd name="connsiteX300" fmla="*/ 3286461 w 3970672"/>
              <a:gd name="connsiteY300" fmla="*/ 1373787 h 2885237"/>
              <a:gd name="connsiteX301" fmla="*/ 3264946 w 3970672"/>
              <a:gd name="connsiteY301" fmla="*/ 1357651 h 2885237"/>
              <a:gd name="connsiteX302" fmla="*/ 3275703 w 3970672"/>
              <a:gd name="connsiteY302" fmla="*/ 1282347 h 2885237"/>
              <a:gd name="connsiteX303" fmla="*/ 3281082 w 3970672"/>
              <a:gd name="connsiteY303" fmla="*/ 1266211 h 2885237"/>
              <a:gd name="connsiteX304" fmla="*/ 3297218 w 3970672"/>
              <a:gd name="connsiteY304" fmla="*/ 1185528 h 2885237"/>
              <a:gd name="connsiteX305" fmla="*/ 3302597 w 3970672"/>
              <a:gd name="connsiteY305" fmla="*/ 1158634 h 2885237"/>
              <a:gd name="connsiteX306" fmla="*/ 3318734 w 3970672"/>
              <a:gd name="connsiteY306" fmla="*/ 1142498 h 2885237"/>
              <a:gd name="connsiteX307" fmla="*/ 3340249 w 3970672"/>
              <a:gd name="connsiteY307" fmla="*/ 1088710 h 2885237"/>
              <a:gd name="connsiteX308" fmla="*/ 3324113 w 3970672"/>
              <a:gd name="connsiteY308" fmla="*/ 615373 h 2885237"/>
              <a:gd name="connsiteX309" fmla="*/ 3318734 w 3970672"/>
              <a:gd name="connsiteY309" fmla="*/ 583100 h 2885237"/>
              <a:gd name="connsiteX310" fmla="*/ 3291840 w 3970672"/>
              <a:gd name="connsiteY310" fmla="*/ 513176 h 2885237"/>
              <a:gd name="connsiteX311" fmla="*/ 3264946 w 3970672"/>
              <a:gd name="connsiteY311" fmla="*/ 443251 h 2885237"/>
              <a:gd name="connsiteX312" fmla="*/ 3248809 w 3970672"/>
              <a:gd name="connsiteY312" fmla="*/ 362568 h 2885237"/>
              <a:gd name="connsiteX313" fmla="*/ 3243430 w 3970672"/>
              <a:gd name="connsiteY313" fmla="*/ 330296 h 2885237"/>
              <a:gd name="connsiteX314" fmla="*/ 3232673 w 3970672"/>
              <a:gd name="connsiteY314" fmla="*/ 298023 h 2885237"/>
              <a:gd name="connsiteX315" fmla="*/ 3211157 w 3970672"/>
              <a:gd name="connsiteY315" fmla="*/ 265750 h 2885237"/>
              <a:gd name="connsiteX316" fmla="*/ 3205778 w 3970672"/>
              <a:gd name="connsiteY316" fmla="*/ 244234 h 2885237"/>
              <a:gd name="connsiteX317" fmla="*/ 3200400 w 3970672"/>
              <a:gd name="connsiteY317" fmla="*/ 228098 h 2885237"/>
              <a:gd name="connsiteX318" fmla="*/ 3195021 w 3970672"/>
              <a:gd name="connsiteY318" fmla="*/ 254992 h 2885237"/>
              <a:gd name="connsiteX319" fmla="*/ 3211157 w 3970672"/>
              <a:gd name="connsiteY319" fmla="*/ 454008 h 2885237"/>
              <a:gd name="connsiteX320" fmla="*/ 3221915 w 3970672"/>
              <a:gd name="connsiteY320" fmla="*/ 470145 h 2885237"/>
              <a:gd name="connsiteX321" fmla="*/ 3248809 w 3970672"/>
              <a:gd name="connsiteY321" fmla="*/ 540070 h 2885237"/>
              <a:gd name="connsiteX322" fmla="*/ 3264946 w 3970672"/>
              <a:gd name="connsiteY322" fmla="*/ 566964 h 2885237"/>
              <a:gd name="connsiteX323" fmla="*/ 3286461 w 3970672"/>
              <a:gd name="connsiteY323" fmla="*/ 609994 h 2885237"/>
              <a:gd name="connsiteX324" fmla="*/ 3291840 w 3970672"/>
              <a:gd name="connsiteY324" fmla="*/ 981133 h 2885237"/>
              <a:gd name="connsiteX325" fmla="*/ 3302597 w 3970672"/>
              <a:gd name="connsiteY325" fmla="*/ 997270 h 2885237"/>
              <a:gd name="connsiteX326" fmla="*/ 3307976 w 3970672"/>
              <a:gd name="connsiteY326" fmla="*/ 1013406 h 2885237"/>
              <a:gd name="connsiteX327" fmla="*/ 3205778 w 3970672"/>
              <a:gd name="connsiteY327" fmla="*/ 1013406 h 2885237"/>
              <a:gd name="connsiteX328" fmla="*/ 3189642 w 3970672"/>
              <a:gd name="connsiteY328" fmla="*/ 1002648 h 2885237"/>
              <a:gd name="connsiteX329" fmla="*/ 3178884 w 3970672"/>
              <a:gd name="connsiteY329" fmla="*/ 970376 h 2885237"/>
              <a:gd name="connsiteX330" fmla="*/ 3173506 w 3970672"/>
              <a:gd name="connsiteY330" fmla="*/ 948860 h 2885237"/>
              <a:gd name="connsiteX331" fmla="*/ 3157369 w 3970672"/>
              <a:gd name="connsiteY331" fmla="*/ 938103 h 2885237"/>
              <a:gd name="connsiteX332" fmla="*/ 3141233 w 3970672"/>
              <a:gd name="connsiteY332" fmla="*/ 921966 h 2885237"/>
              <a:gd name="connsiteX333" fmla="*/ 3130475 w 3970672"/>
              <a:gd name="connsiteY333" fmla="*/ 900451 h 2885237"/>
              <a:gd name="connsiteX334" fmla="*/ 3108960 w 3970672"/>
              <a:gd name="connsiteY334" fmla="*/ 895072 h 2885237"/>
              <a:gd name="connsiteX335" fmla="*/ 3092823 w 3970672"/>
              <a:gd name="connsiteY335" fmla="*/ 889693 h 2885237"/>
              <a:gd name="connsiteX336" fmla="*/ 3039035 w 3970672"/>
              <a:gd name="connsiteY336" fmla="*/ 895072 h 2885237"/>
              <a:gd name="connsiteX337" fmla="*/ 3022898 w 3970672"/>
              <a:gd name="connsiteY337" fmla="*/ 911208 h 2885237"/>
              <a:gd name="connsiteX338" fmla="*/ 3001383 w 3970672"/>
              <a:gd name="connsiteY338" fmla="*/ 927345 h 2885237"/>
              <a:gd name="connsiteX339" fmla="*/ 2985247 w 3970672"/>
              <a:gd name="connsiteY339" fmla="*/ 938103 h 2885237"/>
              <a:gd name="connsiteX340" fmla="*/ 2969110 w 3970672"/>
              <a:gd name="connsiteY340" fmla="*/ 954239 h 2885237"/>
              <a:gd name="connsiteX341" fmla="*/ 2936837 w 3970672"/>
              <a:gd name="connsiteY341" fmla="*/ 964997 h 2885237"/>
              <a:gd name="connsiteX342" fmla="*/ 2877670 w 3970672"/>
              <a:gd name="connsiteY342" fmla="*/ 975754 h 2885237"/>
              <a:gd name="connsiteX343" fmla="*/ 2829261 w 3970672"/>
              <a:gd name="connsiteY343" fmla="*/ 1002648 h 2885237"/>
              <a:gd name="connsiteX344" fmla="*/ 2807746 w 3970672"/>
              <a:gd name="connsiteY344" fmla="*/ 1008027 h 2885237"/>
              <a:gd name="connsiteX345" fmla="*/ 2786230 w 3970672"/>
              <a:gd name="connsiteY345" fmla="*/ 1002648 h 2885237"/>
              <a:gd name="connsiteX346" fmla="*/ 2796988 w 3970672"/>
              <a:gd name="connsiteY346" fmla="*/ 970376 h 2885237"/>
              <a:gd name="connsiteX347" fmla="*/ 2829261 w 3970672"/>
              <a:gd name="connsiteY347" fmla="*/ 927345 h 2885237"/>
              <a:gd name="connsiteX348" fmla="*/ 2850776 w 3970672"/>
              <a:gd name="connsiteY348" fmla="*/ 900451 h 2885237"/>
              <a:gd name="connsiteX349" fmla="*/ 2877670 w 3970672"/>
              <a:gd name="connsiteY349" fmla="*/ 857420 h 2885237"/>
              <a:gd name="connsiteX350" fmla="*/ 2899186 w 3970672"/>
              <a:gd name="connsiteY350" fmla="*/ 841284 h 2885237"/>
              <a:gd name="connsiteX351" fmla="*/ 2926080 w 3970672"/>
              <a:gd name="connsiteY351" fmla="*/ 803632 h 2885237"/>
              <a:gd name="connsiteX352" fmla="*/ 2942216 w 3970672"/>
              <a:gd name="connsiteY352" fmla="*/ 760601 h 2885237"/>
              <a:gd name="connsiteX353" fmla="*/ 2947595 w 3970672"/>
              <a:gd name="connsiteY353" fmla="*/ 739086 h 2885237"/>
              <a:gd name="connsiteX354" fmla="*/ 2958353 w 3970672"/>
              <a:gd name="connsiteY354" fmla="*/ 717571 h 2885237"/>
              <a:gd name="connsiteX355" fmla="*/ 2963731 w 3970672"/>
              <a:gd name="connsiteY355" fmla="*/ 690677 h 2885237"/>
              <a:gd name="connsiteX356" fmla="*/ 2974489 w 3970672"/>
              <a:gd name="connsiteY356" fmla="*/ 674540 h 2885237"/>
              <a:gd name="connsiteX357" fmla="*/ 3006762 w 3970672"/>
              <a:gd name="connsiteY357" fmla="*/ 642267 h 2885237"/>
              <a:gd name="connsiteX358" fmla="*/ 3017520 w 3970672"/>
              <a:gd name="connsiteY358" fmla="*/ 545448 h 2885237"/>
              <a:gd name="connsiteX359" fmla="*/ 3028277 w 3970672"/>
              <a:gd name="connsiteY359" fmla="*/ 529312 h 2885237"/>
              <a:gd name="connsiteX360" fmla="*/ 3033656 w 3970672"/>
              <a:gd name="connsiteY360" fmla="*/ 502418 h 2885237"/>
              <a:gd name="connsiteX361" fmla="*/ 3055171 w 3970672"/>
              <a:gd name="connsiteY361" fmla="*/ 470145 h 2885237"/>
              <a:gd name="connsiteX362" fmla="*/ 3060550 w 3970672"/>
              <a:gd name="connsiteY362" fmla="*/ 454008 h 2885237"/>
              <a:gd name="connsiteX363" fmla="*/ 3092823 w 3970672"/>
              <a:gd name="connsiteY363" fmla="*/ 271128 h 2885237"/>
              <a:gd name="connsiteX364" fmla="*/ 3087444 w 3970672"/>
              <a:gd name="connsiteY364" fmla="*/ 249614 h 2885237"/>
              <a:gd name="connsiteX365" fmla="*/ 3146611 w 3970672"/>
              <a:gd name="connsiteY365" fmla="*/ 18324 h 2885237"/>
              <a:gd name="connsiteX366" fmla="*/ 3146611 w 3970672"/>
              <a:gd name="connsiteY366" fmla="*/ 66733 h 2885237"/>
              <a:gd name="connsiteX0" fmla="*/ 3071308 w 3970672"/>
              <a:gd name="connsiteY0" fmla="*/ 215721 h 2819072"/>
              <a:gd name="connsiteX1" fmla="*/ 3044414 w 3970672"/>
              <a:gd name="connsiteY1" fmla="*/ 221100 h 2819072"/>
              <a:gd name="connsiteX2" fmla="*/ 3012141 w 3970672"/>
              <a:gd name="connsiteY2" fmla="*/ 237236 h 2819072"/>
              <a:gd name="connsiteX3" fmla="*/ 2979868 w 3970672"/>
              <a:gd name="connsiteY3" fmla="*/ 242615 h 2819072"/>
              <a:gd name="connsiteX4" fmla="*/ 2958353 w 3970672"/>
              <a:gd name="connsiteY4" fmla="*/ 247994 h 2819072"/>
              <a:gd name="connsiteX5" fmla="*/ 2926080 w 3970672"/>
              <a:gd name="connsiteY5" fmla="*/ 269509 h 2819072"/>
              <a:gd name="connsiteX6" fmla="*/ 2893807 w 3970672"/>
              <a:gd name="connsiteY6" fmla="*/ 280267 h 2819072"/>
              <a:gd name="connsiteX7" fmla="*/ 2759336 w 3970672"/>
              <a:gd name="connsiteY7" fmla="*/ 291025 h 2819072"/>
              <a:gd name="connsiteX8" fmla="*/ 2673275 w 3970672"/>
              <a:gd name="connsiteY8" fmla="*/ 285646 h 2819072"/>
              <a:gd name="connsiteX9" fmla="*/ 2641002 w 3970672"/>
              <a:gd name="connsiteY9" fmla="*/ 274888 h 2819072"/>
              <a:gd name="connsiteX10" fmla="*/ 2635623 w 3970672"/>
              <a:gd name="connsiteY10" fmla="*/ 258752 h 2819072"/>
              <a:gd name="connsiteX11" fmla="*/ 2603350 w 3970672"/>
              <a:gd name="connsiteY11" fmla="*/ 258752 h 2819072"/>
              <a:gd name="connsiteX12" fmla="*/ 2597971 w 3970672"/>
              <a:gd name="connsiteY12" fmla="*/ 274888 h 2819072"/>
              <a:gd name="connsiteX13" fmla="*/ 2560320 w 3970672"/>
              <a:gd name="connsiteY13" fmla="*/ 285646 h 2819072"/>
              <a:gd name="connsiteX14" fmla="*/ 2441986 w 3970672"/>
              <a:gd name="connsiteY14" fmla="*/ 296403 h 2819072"/>
              <a:gd name="connsiteX15" fmla="*/ 2436607 w 3970672"/>
              <a:gd name="connsiteY15" fmla="*/ 317919 h 2819072"/>
              <a:gd name="connsiteX16" fmla="*/ 2425849 w 3970672"/>
              <a:gd name="connsiteY16" fmla="*/ 334055 h 2819072"/>
              <a:gd name="connsiteX17" fmla="*/ 2415091 w 3970672"/>
              <a:gd name="connsiteY17" fmla="*/ 355571 h 2819072"/>
              <a:gd name="connsiteX18" fmla="*/ 2404334 w 3970672"/>
              <a:gd name="connsiteY18" fmla="*/ 371707 h 2819072"/>
              <a:gd name="connsiteX19" fmla="*/ 2382818 w 3970672"/>
              <a:gd name="connsiteY19" fmla="*/ 377086 h 2819072"/>
              <a:gd name="connsiteX20" fmla="*/ 2302136 w 3970672"/>
              <a:gd name="connsiteY20" fmla="*/ 403980 h 2819072"/>
              <a:gd name="connsiteX21" fmla="*/ 2269863 w 3970672"/>
              <a:gd name="connsiteY21" fmla="*/ 420116 h 2819072"/>
              <a:gd name="connsiteX22" fmla="*/ 2259106 w 3970672"/>
              <a:gd name="connsiteY22" fmla="*/ 436253 h 2819072"/>
              <a:gd name="connsiteX23" fmla="*/ 2232211 w 3970672"/>
              <a:gd name="connsiteY23" fmla="*/ 447011 h 2819072"/>
              <a:gd name="connsiteX24" fmla="*/ 2199938 w 3970672"/>
              <a:gd name="connsiteY24" fmla="*/ 457768 h 2819072"/>
              <a:gd name="connsiteX25" fmla="*/ 2183802 w 3970672"/>
              <a:gd name="connsiteY25" fmla="*/ 463147 h 2819072"/>
              <a:gd name="connsiteX26" fmla="*/ 2113877 w 3970672"/>
              <a:gd name="connsiteY26" fmla="*/ 441632 h 2819072"/>
              <a:gd name="connsiteX27" fmla="*/ 2108498 w 3970672"/>
              <a:gd name="connsiteY27" fmla="*/ 425495 h 2819072"/>
              <a:gd name="connsiteX28" fmla="*/ 2097741 w 3970672"/>
              <a:gd name="connsiteY28" fmla="*/ 447011 h 2819072"/>
              <a:gd name="connsiteX29" fmla="*/ 2086983 w 3970672"/>
              <a:gd name="connsiteY29" fmla="*/ 463147 h 2819072"/>
              <a:gd name="connsiteX30" fmla="*/ 2060089 w 3970672"/>
              <a:gd name="connsiteY30" fmla="*/ 511556 h 2819072"/>
              <a:gd name="connsiteX31" fmla="*/ 2027816 w 3970672"/>
              <a:gd name="connsiteY31" fmla="*/ 533072 h 2819072"/>
              <a:gd name="connsiteX32" fmla="*/ 1914861 w 3970672"/>
              <a:gd name="connsiteY32" fmla="*/ 538451 h 2819072"/>
              <a:gd name="connsiteX33" fmla="*/ 1861073 w 3970672"/>
              <a:gd name="connsiteY33" fmla="*/ 527693 h 2819072"/>
              <a:gd name="connsiteX34" fmla="*/ 1844936 w 3970672"/>
              <a:gd name="connsiteY34" fmla="*/ 522314 h 2819072"/>
              <a:gd name="connsiteX35" fmla="*/ 1834178 w 3970672"/>
              <a:gd name="connsiteY35" fmla="*/ 506178 h 2819072"/>
              <a:gd name="connsiteX36" fmla="*/ 1796527 w 3970672"/>
              <a:gd name="connsiteY36" fmla="*/ 484662 h 2819072"/>
              <a:gd name="connsiteX37" fmla="*/ 1775011 w 3970672"/>
              <a:gd name="connsiteY37" fmla="*/ 516935 h 2819072"/>
              <a:gd name="connsiteX38" fmla="*/ 1769633 w 3970672"/>
              <a:gd name="connsiteY38" fmla="*/ 533072 h 2819072"/>
              <a:gd name="connsiteX39" fmla="*/ 1737360 w 3970672"/>
              <a:gd name="connsiteY39" fmla="*/ 538451 h 2819072"/>
              <a:gd name="connsiteX40" fmla="*/ 1694329 w 3970672"/>
              <a:gd name="connsiteY40" fmla="*/ 549208 h 2819072"/>
              <a:gd name="connsiteX41" fmla="*/ 1672814 w 3970672"/>
              <a:gd name="connsiteY41" fmla="*/ 554587 h 2819072"/>
              <a:gd name="connsiteX42" fmla="*/ 1554480 w 3970672"/>
              <a:gd name="connsiteY42" fmla="*/ 565345 h 2819072"/>
              <a:gd name="connsiteX43" fmla="*/ 1516828 w 3970672"/>
              <a:gd name="connsiteY43" fmla="*/ 586860 h 2819072"/>
              <a:gd name="connsiteX44" fmla="*/ 1495313 w 3970672"/>
              <a:gd name="connsiteY44" fmla="*/ 592239 h 2819072"/>
              <a:gd name="connsiteX45" fmla="*/ 1479176 w 3970672"/>
              <a:gd name="connsiteY45" fmla="*/ 656785 h 2819072"/>
              <a:gd name="connsiteX46" fmla="*/ 1473797 w 3970672"/>
              <a:gd name="connsiteY46" fmla="*/ 672921 h 2819072"/>
              <a:gd name="connsiteX47" fmla="*/ 1446903 w 3970672"/>
              <a:gd name="connsiteY47" fmla="*/ 678300 h 2819072"/>
              <a:gd name="connsiteX48" fmla="*/ 1430767 w 3970672"/>
              <a:gd name="connsiteY48" fmla="*/ 683679 h 2819072"/>
              <a:gd name="connsiteX49" fmla="*/ 1414630 w 3970672"/>
              <a:gd name="connsiteY49" fmla="*/ 694436 h 2819072"/>
              <a:gd name="connsiteX50" fmla="*/ 1360842 w 3970672"/>
              <a:gd name="connsiteY50" fmla="*/ 699815 h 2819072"/>
              <a:gd name="connsiteX51" fmla="*/ 1328569 w 3970672"/>
              <a:gd name="connsiteY51" fmla="*/ 689058 h 2819072"/>
              <a:gd name="connsiteX52" fmla="*/ 1312433 w 3970672"/>
              <a:gd name="connsiteY52" fmla="*/ 683679 h 2819072"/>
              <a:gd name="connsiteX53" fmla="*/ 1301675 w 3970672"/>
              <a:gd name="connsiteY53" fmla="*/ 662163 h 2819072"/>
              <a:gd name="connsiteX54" fmla="*/ 1317811 w 3970672"/>
              <a:gd name="connsiteY54" fmla="*/ 651406 h 2819072"/>
              <a:gd name="connsiteX55" fmla="*/ 1285538 w 3970672"/>
              <a:gd name="connsiteY55" fmla="*/ 656785 h 2819072"/>
              <a:gd name="connsiteX56" fmla="*/ 1247887 w 3970672"/>
              <a:gd name="connsiteY56" fmla="*/ 699815 h 2819072"/>
              <a:gd name="connsiteX57" fmla="*/ 1237129 w 3970672"/>
              <a:gd name="connsiteY57" fmla="*/ 732088 h 2819072"/>
              <a:gd name="connsiteX58" fmla="*/ 1226371 w 3970672"/>
              <a:gd name="connsiteY58" fmla="*/ 845043 h 2819072"/>
              <a:gd name="connsiteX59" fmla="*/ 1210235 w 3970672"/>
              <a:gd name="connsiteY59" fmla="*/ 904211 h 2819072"/>
              <a:gd name="connsiteX60" fmla="*/ 1199477 w 3970672"/>
              <a:gd name="connsiteY60" fmla="*/ 931105 h 2819072"/>
              <a:gd name="connsiteX61" fmla="*/ 1183341 w 3970672"/>
              <a:gd name="connsiteY61" fmla="*/ 936483 h 2819072"/>
              <a:gd name="connsiteX62" fmla="*/ 1172583 w 3970672"/>
              <a:gd name="connsiteY62" fmla="*/ 952620 h 2819072"/>
              <a:gd name="connsiteX63" fmla="*/ 1156447 w 3970672"/>
              <a:gd name="connsiteY63" fmla="*/ 957999 h 2819072"/>
              <a:gd name="connsiteX64" fmla="*/ 1145689 w 3970672"/>
              <a:gd name="connsiteY64" fmla="*/ 979514 h 2819072"/>
              <a:gd name="connsiteX65" fmla="*/ 1124174 w 3970672"/>
              <a:gd name="connsiteY65" fmla="*/ 1011787 h 2819072"/>
              <a:gd name="connsiteX66" fmla="*/ 1118795 w 3970672"/>
              <a:gd name="connsiteY66" fmla="*/ 1033302 h 2819072"/>
              <a:gd name="connsiteX67" fmla="*/ 1129553 w 3970672"/>
              <a:gd name="connsiteY67" fmla="*/ 1119363 h 2819072"/>
              <a:gd name="connsiteX68" fmla="*/ 1124174 w 3970672"/>
              <a:gd name="connsiteY68" fmla="*/ 1226940 h 2819072"/>
              <a:gd name="connsiteX69" fmla="*/ 1113416 w 3970672"/>
              <a:gd name="connsiteY69" fmla="*/ 1243076 h 2819072"/>
              <a:gd name="connsiteX70" fmla="*/ 1081143 w 3970672"/>
              <a:gd name="connsiteY70" fmla="*/ 1253834 h 2819072"/>
              <a:gd name="connsiteX71" fmla="*/ 1016597 w 3970672"/>
              <a:gd name="connsiteY71" fmla="*/ 1248455 h 2819072"/>
              <a:gd name="connsiteX72" fmla="*/ 1005840 w 3970672"/>
              <a:gd name="connsiteY72" fmla="*/ 1232319 h 2819072"/>
              <a:gd name="connsiteX73" fmla="*/ 1000461 w 3970672"/>
              <a:gd name="connsiteY73" fmla="*/ 1183909 h 2819072"/>
              <a:gd name="connsiteX74" fmla="*/ 984324 w 3970672"/>
              <a:gd name="connsiteY74" fmla="*/ 1178531 h 2819072"/>
              <a:gd name="connsiteX75" fmla="*/ 968188 w 3970672"/>
              <a:gd name="connsiteY75" fmla="*/ 1167773 h 2819072"/>
              <a:gd name="connsiteX76" fmla="*/ 892884 w 3970672"/>
              <a:gd name="connsiteY76" fmla="*/ 1167773 h 2819072"/>
              <a:gd name="connsiteX77" fmla="*/ 871369 w 3970672"/>
              <a:gd name="connsiteY77" fmla="*/ 1183909 h 2819072"/>
              <a:gd name="connsiteX78" fmla="*/ 812202 w 3970672"/>
              <a:gd name="connsiteY78" fmla="*/ 1183909 h 2819072"/>
              <a:gd name="connsiteX79" fmla="*/ 796066 w 3970672"/>
              <a:gd name="connsiteY79" fmla="*/ 1097848 h 2819072"/>
              <a:gd name="connsiteX80" fmla="*/ 747656 w 3970672"/>
              <a:gd name="connsiteY80" fmla="*/ 1108606 h 2819072"/>
              <a:gd name="connsiteX81" fmla="*/ 736898 w 3970672"/>
              <a:gd name="connsiteY81" fmla="*/ 1124742 h 2819072"/>
              <a:gd name="connsiteX82" fmla="*/ 726141 w 3970672"/>
              <a:gd name="connsiteY82" fmla="*/ 1173152 h 2819072"/>
              <a:gd name="connsiteX83" fmla="*/ 710004 w 3970672"/>
              <a:gd name="connsiteY83" fmla="*/ 1183909 h 2819072"/>
              <a:gd name="connsiteX84" fmla="*/ 586291 w 3970672"/>
              <a:gd name="connsiteY84" fmla="*/ 1178531 h 2819072"/>
              <a:gd name="connsiteX85" fmla="*/ 570155 w 3970672"/>
              <a:gd name="connsiteY85" fmla="*/ 1173152 h 2819072"/>
              <a:gd name="connsiteX86" fmla="*/ 0 w 3970672"/>
              <a:gd name="connsiteY86" fmla="*/ 1162394 h 2819072"/>
              <a:gd name="connsiteX87" fmla="*/ 80682 w 3970672"/>
              <a:gd name="connsiteY87" fmla="*/ 1146258 h 2819072"/>
              <a:gd name="connsiteX88" fmla="*/ 290456 w 3970672"/>
              <a:gd name="connsiteY88" fmla="*/ 1157015 h 2819072"/>
              <a:gd name="connsiteX89" fmla="*/ 338866 w 3970672"/>
              <a:gd name="connsiteY89" fmla="*/ 1162394 h 2819072"/>
              <a:gd name="connsiteX90" fmla="*/ 371138 w 3970672"/>
              <a:gd name="connsiteY90" fmla="*/ 1167773 h 2819072"/>
              <a:gd name="connsiteX91" fmla="*/ 446442 w 3970672"/>
              <a:gd name="connsiteY91" fmla="*/ 1173152 h 2819072"/>
              <a:gd name="connsiteX92" fmla="*/ 462578 w 3970672"/>
              <a:gd name="connsiteY92" fmla="*/ 1178531 h 2819072"/>
              <a:gd name="connsiteX93" fmla="*/ 494851 w 3970672"/>
              <a:gd name="connsiteY93" fmla="*/ 1200046 h 2819072"/>
              <a:gd name="connsiteX94" fmla="*/ 478715 w 3970672"/>
              <a:gd name="connsiteY94" fmla="*/ 1232319 h 2819072"/>
              <a:gd name="connsiteX95" fmla="*/ 419548 w 3970672"/>
              <a:gd name="connsiteY95" fmla="*/ 1248455 h 2819072"/>
              <a:gd name="connsiteX96" fmla="*/ 333487 w 3970672"/>
              <a:gd name="connsiteY96" fmla="*/ 1253834 h 2819072"/>
              <a:gd name="connsiteX97" fmla="*/ 301214 w 3970672"/>
              <a:gd name="connsiteY97" fmla="*/ 1264592 h 2819072"/>
              <a:gd name="connsiteX98" fmla="*/ 285077 w 3970672"/>
              <a:gd name="connsiteY98" fmla="*/ 1269971 h 2819072"/>
              <a:gd name="connsiteX99" fmla="*/ 236668 w 3970672"/>
              <a:gd name="connsiteY99" fmla="*/ 1291486 h 2819072"/>
              <a:gd name="connsiteX100" fmla="*/ 215153 w 3970672"/>
              <a:gd name="connsiteY100" fmla="*/ 1296865 h 2819072"/>
              <a:gd name="connsiteX101" fmla="*/ 166743 w 3970672"/>
              <a:gd name="connsiteY101" fmla="*/ 1313001 h 2819072"/>
              <a:gd name="connsiteX102" fmla="*/ 150607 w 3970672"/>
              <a:gd name="connsiteY102" fmla="*/ 1318380 h 2819072"/>
              <a:gd name="connsiteX103" fmla="*/ 129091 w 3970672"/>
              <a:gd name="connsiteY103" fmla="*/ 1323759 h 2819072"/>
              <a:gd name="connsiteX104" fmla="*/ 118334 w 3970672"/>
              <a:gd name="connsiteY104" fmla="*/ 1587321 h 2819072"/>
              <a:gd name="connsiteX105" fmla="*/ 134470 w 3970672"/>
              <a:gd name="connsiteY105" fmla="*/ 1619594 h 2819072"/>
              <a:gd name="connsiteX106" fmla="*/ 150607 w 3970672"/>
              <a:gd name="connsiteY106" fmla="*/ 1684140 h 2819072"/>
              <a:gd name="connsiteX107" fmla="*/ 150607 w 3970672"/>
              <a:gd name="connsiteY107" fmla="*/ 1684140 h 2819072"/>
              <a:gd name="connsiteX108" fmla="*/ 155986 w 3970672"/>
              <a:gd name="connsiteY108" fmla="*/ 1711034 h 2819072"/>
              <a:gd name="connsiteX109" fmla="*/ 161364 w 3970672"/>
              <a:gd name="connsiteY109" fmla="*/ 1743307 h 2819072"/>
              <a:gd name="connsiteX110" fmla="*/ 172122 w 3970672"/>
              <a:gd name="connsiteY110" fmla="*/ 1764822 h 2819072"/>
              <a:gd name="connsiteX111" fmla="*/ 177501 w 3970672"/>
              <a:gd name="connsiteY111" fmla="*/ 1974596 h 2819072"/>
              <a:gd name="connsiteX112" fmla="*/ 188258 w 3970672"/>
              <a:gd name="connsiteY112" fmla="*/ 2017627 h 2819072"/>
              <a:gd name="connsiteX113" fmla="*/ 193637 w 3970672"/>
              <a:gd name="connsiteY113" fmla="*/ 2039142 h 2819072"/>
              <a:gd name="connsiteX114" fmla="*/ 225910 w 3970672"/>
              <a:gd name="connsiteY114" fmla="*/ 2044521 h 2819072"/>
              <a:gd name="connsiteX115" fmla="*/ 252804 w 3970672"/>
              <a:gd name="connsiteY115" fmla="*/ 2055279 h 2819072"/>
              <a:gd name="connsiteX116" fmla="*/ 285077 w 3970672"/>
              <a:gd name="connsiteY116" fmla="*/ 2076794 h 2819072"/>
              <a:gd name="connsiteX117" fmla="*/ 333487 w 3970672"/>
              <a:gd name="connsiteY117" fmla="*/ 2092931 h 2819072"/>
              <a:gd name="connsiteX118" fmla="*/ 349623 w 3970672"/>
              <a:gd name="connsiteY118" fmla="*/ 2098309 h 2819072"/>
              <a:gd name="connsiteX119" fmla="*/ 365760 w 3970672"/>
              <a:gd name="connsiteY119" fmla="*/ 2103688 h 2819072"/>
              <a:gd name="connsiteX120" fmla="*/ 387275 w 3970672"/>
              <a:gd name="connsiteY120" fmla="*/ 2109067 h 2819072"/>
              <a:gd name="connsiteX121" fmla="*/ 398033 w 3970672"/>
              <a:gd name="connsiteY121" fmla="*/ 2125203 h 2819072"/>
              <a:gd name="connsiteX122" fmla="*/ 414169 w 3970672"/>
              <a:gd name="connsiteY122" fmla="*/ 2130582 h 2819072"/>
              <a:gd name="connsiteX123" fmla="*/ 451821 w 3970672"/>
              <a:gd name="connsiteY123" fmla="*/ 2141340 h 2819072"/>
              <a:gd name="connsiteX124" fmla="*/ 467957 w 3970672"/>
              <a:gd name="connsiteY124" fmla="*/ 2152098 h 2819072"/>
              <a:gd name="connsiteX125" fmla="*/ 484094 w 3970672"/>
              <a:gd name="connsiteY125" fmla="*/ 2184371 h 2819072"/>
              <a:gd name="connsiteX126" fmla="*/ 516367 w 3970672"/>
              <a:gd name="connsiteY126" fmla="*/ 2200507 h 2819072"/>
              <a:gd name="connsiteX127" fmla="*/ 532503 w 3970672"/>
              <a:gd name="connsiteY127" fmla="*/ 2211265 h 2819072"/>
              <a:gd name="connsiteX128" fmla="*/ 570155 w 3970672"/>
              <a:gd name="connsiteY128" fmla="*/ 2173613 h 2819072"/>
              <a:gd name="connsiteX129" fmla="*/ 602428 w 3970672"/>
              <a:gd name="connsiteY129" fmla="*/ 2157476 h 2819072"/>
              <a:gd name="connsiteX130" fmla="*/ 645458 w 3970672"/>
              <a:gd name="connsiteY130" fmla="*/ 2168234 h 2819072"/>
              <a:gd name="connsiteX131" fmla="*/ 656216 w 3970672"/>
              <a:gd name="connsiteY131" fmla="*/ 2200507 h 2819072"/>
              <a:gd name="connsiteX132" fmla="*/ 672353 w 3970672"/>
              <a:gd name="connsiteY132" fmla="*/ 2259674 h 2819072"/>
              <a:gd name="connsiteX133" fmla="*/ 677731 w 3970672"/>
              <a:gd name="connsiteY133" fmla="*/ 2275811 h 2819072"/>
              <a:gd name="connsiteX134" fmla="*/ 693868 w 3970672"/>
              <a:gd name="connsiteY134" fmla="*/ 2291947 h 2819072"/>
              <a:gd name="connsiteX135" fmla="*/ 699247 w 3970672"/>
              <a:gd name="connsiteY135" fmla="*/ 2308083 h 2819072"/>
              <a:gd name="connsiteX136" fmla="*/ 736898 w 3970672"/>
              <a:gd name="connsiteY136" fmla="*/ 2324220 h 2819072"/>
              <a:gd name="connsiteX137" fmla="*/ 753035 w 3970672"/>
              <a:gd name="connsiteY137" fmla="*/ 2334978 h 2819072"/>
              <a:gd name="connsiteX138" fmla="*/ 763793 w 3970672"/>
              <a:gd name="connsiteY138" fmla="*/ 2351114 h 2819072"/>
              <a:gd name="connsiteX139" fmla="*/ 779929 w 3970672"/>
              <a:gd name="connsiteY139" fmla="*/ 2356493 h 2819072"/>
              <a:gd name="connsiteX140" fmla="*/ 806823 w 3970672"/>
              <a:gd name="connsiteY140" fmla="*/ 2378008 h 2819072"/>
              <a:gd name="connsiteX141" fmla="*/ 822960 w 3970672"/>
              <a:gd name="connsiteY141" fmla="*/ 2388766 h 2819072"/>
              <a:gd name="connsiteX142" fmla="*/ 925157 w 3970672"/>
              <a:gd name="connsiteY142" fmla="*/ 2404902 h 2819072"/>
              <a:gd name="connsiteX143" fmla="*/ 925157 w 3970672"/>
              <a:gd name="connsiteY143" fmla="*/ 2458691 h 2819072"/>
              <a:gd name="connsiteX144" fmla="*/ 914400 w 3970672"/>
              <a:gd name="connsiteY144" fmla="*/ 2480206 h 2819072"/>
              <a:gd name="connsiteX145" fmla="*/ 898263 w 3970672"/>
              <a:gd name="connsiteY145" fmla="*/ 2485585 h 2819072"/>
              <a:gd name="connsiteX146" fmla="*/ 871369 w 3970672"/>
              <a:gd name="connsiteY146" fmla="*/ 2512479 h 2819072"/>
              <a:gd name="connsiteX147" fmla="*/ 844475 w 3970672"/>
              <a:gd name="connsiteY147" fmla="*/ 2539373 h 2819072"/>
              <a:gd name="connsiteX148" fmla="*/ 839096 w 3970672"/>
              <a:gd name="connsiteY148" fmla="*/ 2555509 h 2819072"/>
              <a:gd name="connsiteX149" fmla="*/ 828338 w 3970672"/>
              <a:gd name="connsiteY149" fmla="*/ 2571646 h 2819072"/>
              <a:gd name="connsiteX150" fmla="*/ 833717 w 3970672"/>
              <a:gd name="connsiteY150" fmla="*/ 2673843 h 2819072"/>
              <a:gd name="connsiteX151" fmla="*/ 865990 w 3970672"/>
              <a:gd name="connsiteY151" fmla="*/ 2684601 h 2819072"/>
              <a:gd name="connsiteX152" fmla="*/ 935915 w 3970672"/>
              <a:gd name="connsiteY152" fmla="*/ 2689980 h 2819072"/>
              <a:gd name="connsiteX153" fmla="*/ 952051 w 3970672"/>
              <a:gd name="connsiteY153" fmla="*/ 2700738 h 2819072"/>
              <a:gd name="connsiteX154" fmla="*/ 1005840 w 3970672"/>
              <a:gd name="connsiteY154" fmla="*/ 2706116 h 2819072"/>
              <a:gd name="connsiteX155" fmla="*/ 1021976 w 3970672"/>
              <a:gd name="connsiteY155" fmla="*/ 2711495 h 2819072"/>
              <a:gd name="connsiteX156" fmla="*/ 1188720 w 3970672"/>
              <a:gd name="connsiteY156" fmla="*/ 2695359 h 2819072"/>
              <a:gd name="connsiteX157" fmla="*/ 1204856 w 3970672"/>
              <a:gd name="connsiteY157" fmla="*/ 2684601 h 2819072"/>
              <a:gd name="connsiteX158" fmla="*/ 1237129 w 3970672"/>
              <a:gd name="connsiteY158" fmla="*/ 2668465 h 2819072"/>
              <a:gd name="connsiteX159" fmla="*/ 1253266 w 3970672"/>
              <a:gd name="connsiteY159" fmla="*/ 2646949 h 2819072"/>
              <a:gd name="connsiteX160" fmla="*/ 1269402 w 3970672"/>
              <a:gd name="connsiteY160" fmla="*/ 2636192 h 2819072"/>
              <a:gd name="connsiteX161" fmla="*/ 1280160 w 3970672"/>
              <a:gd name="connsiteY161" fmla="*/ 2609298 h 2819072"/>
              <a:gd name="connsiteX162" fmla="*/ 1307054 w 3970672"/>
              <a:gd name="connsiteY162" fmla="*/ 2582403 h 2819072"/>
              <a:gd name="connsiteX163" fmla="*/ 1317811 w 3970672"/>
              <a:gd name="connsiteY163" fmla="*/ 2566267 h 2819072"/>
              <a:gd name="connsiteX164" fmla="*/ 1366221 w 3970672"/>
              <a:gd name="connsiteY164" fmla="*/ 2539373 h 2819072"/>
              <a:gd name="connsiteX165" fmla="*/ 1500691 w 3970672"/>
              <a:gd name="connsiteY165" fmla="*/ 2378008 h 2819072"/>
              <a:gd name="connsiteX166" fmla="*/ 1516828 w 3970672"/>
              <a:gd name="connsiteY166" fmla="*/ 2367251 h 2819072"/>
              <a:gd name="connsiteX167" fmla="*/ 1489934 w 3970672"/>
              <a:gd name="connsiteY167" fmla="*/ 2474827 h 2819072"/>
              <a:gd name="connsiteX168" fmla="*/ 1479176 w 3970672"/>
              <a:gd name="connsiteY168" fmla="*/ 2512479 h 2819072"/>
              <a:gd name="connsiteX169" fmla="*/ 1484555 w 3970672"/>
              <a:gd name="connsiteY169" fmla="*/ 2609298 h 2819072"/>
              <a:gd name="connsiteX170" fmla="*/ 1538343 w 3970672"/>
              <a:gd name="connsiteY170" fmla="*/ 2614676 h 2819072"/>
              <a:gd name="connsiteX171" fmla="*/ 1554480 w 3970672"/>
              <a:gd name="connsiteY171" fmla="*/ 2625434 h 2819072"/>
              <a:gd name="connsiteX172" fmla="*/ 1597510 w 3970672"/>
              <a:gd name="connsiteY172" fmla="*/ 2630813 h 2819072"/>
              <a:gd name="connsiteX173" fmla="*/ 1635162 w 3970672"/>
              <a:gd name="connsiteY173" fmla="*/ 2625434 h 2819072"/>
              <a:gd name="connsiteX174" fmla="*/ 1645920 w 3970672"/>
              <a:gd name="connsiteY174" fmla="*/ 2609298 h 2819072"/>
              <a:gd name="connsiteX175" fmla="*/ 1672814 w 3970672"/>
              <a:gd name="connsiteY175" fmla="*/ 2577025 h 2819072"/>
              <a:gd name="connsiteX176" fmla="*/ 1678193 w 3970672"/>
              <a:gd name="connsiteY176" fmla="*/ 2560888 h 2819072"/>
              <a:gd name="connsiteX177" fmla="*/ 1748117 w 3970672"/>
              <a:gd name="connsiteY177" fmla="*/ 2555509 h 2819072"/>
              <a:gd name="connsiteX178" fmla="*/ 1737360 w 3970672"/>
              <a:gd name="connsiteY178" fmla="*/ 2593161 h 2819072"/>
              <a:gd name="connsiteX179" fmla="*/ 1726602 w 3970672"/>
              <a:gd name="connsiteY179" fmla="*/ 2625434 h 2819072"/>
              <a:gd name="connsiteX180" fmla="*/ 1748117 w 3970672"/>
              <a:gd name="connsiteY180" fmla="*/ 2630813 h 2819072"/>
              <a:gd name="connsiteX181" fmla="*/ 1769633 w 3970672"/>
              <a:gd name="connsiteY181" fmla="*/ 2625434 h 2819072"/>
              <a:gd name="connsiteX182" fmla="*/ 1812663 w 3970672"/>
              <a:gd name="connsiteY182" fmla="*/ 2609298 h 2819072"/>
              <a:gd name="connsiteX183" fmla="*/ 1855694 w 3970672"/>
              <a:gd name="connsiteY183" fmla="*/ 2603919 h 2819072"/>
              <a:gd name="connsiteX184" fmla="*/ 1893346 w 3970672"/>
              <a:gd name="connsiteY184" fmla="*/ 2587782 h 2819072"/>
              <a:gd name="connsiteX185" fmla="*/ 1909482 w 3970672"/>
              <a:gd name="connsiteY185" fmla="*/ 2566267 h 2819072"/>
              <a:gd name="connsiteX186" fmla="*/ 1941755 w 3970672"/>
              <a:gd name="connsiteY186" fmla="*/ 2550131 h 2819072"/>
              <a:gd name="connsiteX187" fmla="*/ 1952513 w 3970672"/>
              <a:gd name="connsiteY187" fmla="*/ 2571646 h 2819072"/>
              <a:gd name="connsiteX188" fmla="*/ 1957891 w 3970672"/>
              <a:gd name="connsiteY188" fmla="*/ 2663086 h 2819072"/>
              <a:gd name="connsiteX189" fmla="*/ 2011680 w 3970672"/>
              <a:gd name="connsiteY189" fmla="*/ 2679222 h 2819072"/>
              <a:gd name="connsiteX190" fmla="*/ 2103120 w 3970672"/>
              <a:gd name="connsiteY190" fmla="*/ 2684601 h 2819072"/>
              <a:gd name="connsiteX191" fmla="*/ 2130014 w 3970672"/>
              <a:gd name="connsiteY191" fmla="*/ 2679222 h 2819072"/>
              <a:gd name="connsiteX192" fmla="*/ 2135393 w 3970672"/>
              <a:gd name="connsiteY192" fmla="*/ 2657707 h 2819072"/>
              <a:gd name="connsiteX193" fmla="*/ 2151529 w 3970672"/>
              <a:gd name="connsiteY193" fmla="*/ 2646949 h 2819072"/>
              <a:gd name="connsiteX194" fmla="*/ 2162287 w 3970672"/>
              <a:gd name="connsiteY194" fmla="*/ 2598540 h 2819072"/>
              <a:gd name="connsiteX195" fmla="*/ 2189181 w 3970672"/>
              <a:gd name="connsiteY195" fmla="*/ 2560888 h 2819072"/>
              <a:gd name="connsiteX196" fmla="*/ 2205317 w 3970672"/>
              <a:gd name="connsiteY196" fmla="*/ 2523236 h 2819072"/>
              <a:gd name="connsiteX197" fmla="*/ 2216075 w 3970672"/>
              <a:gd name="connsiteY197" fmla="*/ 2507100 h 2819072"/>
              <a:gd name="connsiteX198" fmla="*/ 2248348 w 3970672"/>
              <a:gd name="connsiteY198" fmla="*/ 2496342 h 2819072"/>
              <a:gd name="connsiteX199" fmla="*/ 2296757 w 3970672"/>
              <a:gd name="connsiteY199" fmla="*/ 2469448 h 2819072"/>
              <a:gd name="connsiteX200" fmla="*/ 2323651 w 3970672"/>
              <a:gd name="connsiteY200" fmla="*/ 2437175 h 2819072"/>
              <a:gd name="connsiteX201" fmla="*/ 2329030 w 3970672"/>
              <a:gd name="connsiteY201" fmla="*/ 2421039 h 2819072"/>
              <a:gd name="connsiteX202" fmla="*/ 2345167 w 3970672"/>
              <a:gd name="connsiteY202" fmla="*/ 2415660 h 2819072"/>
              <a:gd name="connsiteX203" fmla="*/ 2372061 w 3970672"/>
              <a:gd name="connsiteY203" fmla="*/ 2404902 h 2819072"/>
              <a:gd name="connsiteX204" fmla="*/ 2388197 w 3970672"/>
              <a:gd name="connsiteY204" fmla="*/ 2399523 h 2819072"/>
              <a:gd name="connsiteX205" fmla="*/ 2415091 w 3970672"/>
              <a:gd name="connsiteY205" fmla="*/ 2388766 h 2819072"/>
              <a:gd name="connsiteX206" fmla="*/ 2501153 w 3970672"/>
              <a:gd name="connsiteY206" fmla="*/ 2399523 h 2819072"/>
              <a:gd name="connsiteX207" fmla="*/ 2533426 w 3970672"/>
              <a:gd name="connsiteY207" fmla="*/ 2421039 h 2819072"/>
              <a:gd name="connsiteX208" fmla="*/ 2549562 w 3970672"/>
              <a:gd name="connsiteY208" fmla="*/ 2431796 h 2819072"/>
              <a:gd name="connsiteX209" fmla="*/ 2587214 w 3970672"/>
              <a:gd name="connsiteY209" fmla="*/ 2458691 h 2819072"/>
              <a:gd name="connsiteX210" fmla="*/ 2603350 w 3970672"/>
              <a:gd name="connsiteY210" fmla="*/ 2464069 h 2819072"/>
              <a:gd name="connsiteX211" fmla="*/ 2619487 w 3970672"/>
              <a:gd name="connsiteY211" fmla="*/ 2469448 h 2819072"/>
              <a:gd name="connsiteX212" fmla="*/ 2646381 w 3970672"/>
              <a:gd name="connsiteY212" fmla="*/ 2560888 h 2819072"/>
              <a:gd name="connsiteX213" fmla="*/ 2678654 w 3970672"/>
              <a:gd name="connsiteY213" fmla="*/ 2587782 h 2819072"/>
              <a:gd name="connsiteX214" fmla="*/ 2710927 w 3970672"/>
              <a:gd name="connsiteY214" fmla="*/ 2603919 h 2819072"/>
              <a:gd name="connsiteX215" fmla="*/ 2732442 w 3970672"/>
              <a:gd name="connsiteY215" fmla="*/ 2652328 h 2819072"/>
              <a:gd name="connsiteX216" fmla="*/ 2737821 w 3970672"/>
              <a:gd name="connsiteY216" fmla="*/ 2673843 h 2819072"/>
              <a:gd name="connsiteX217" fmla="*/ 2753957 w 3970672"/>
              <a:gd name="connsiteY217" fmla="*/ 2679222 h 2819072"/>
              <a:gd name="connsiteX218" fmla="*/ 2807746 w 3970672"/>
              <a:gd name="connsiteY218" fmla="*/ 2689980 h 2819072"/>
              <a:gd name="connsiteX219" fmla="*/ 2823882 w 3970672"/>
              <a:gd name="connsiteY219" fmla="*/ 2722253 h 2819072"/>
              <a:gd name="connsiteX220" fmla="*/ 2829261 w 3970672"/>
              <a:gd name="connsiteY220" fmla="*/ 2749147 h 2819072"/>
              <a:gd name="connsiteX221" fmla="*/ 2861534 w 3970672"/>
              <a:gd name="connsiteY221" fmla="*/ 2770662 h 2819072"/>
              <a:gd name="connsiteX222" fmla="*/ 2947595 w 3970672"/>
              <a:gd name="connsiteY222" fmla="*/ 2765283 h 2819072"/>
              <a:gd name="connsiteX223" fmla="*/ 2969110 w 3970672"/>
              <a:gd name="connsiteY223" fmla="*/ 2754526 h 2819072"/>
              <a:gd name="connsiteX224" fmla="*/ 3044414 w 3970672"/>
              <a:gd name="connsiteY224" fmla="*/ 2759905 h 2819072"/>
              <a:gd name="connsiteX225" fmla="*/ 3055171 w 3970672"/>
              <a:gd name="connsiteY225" fmla="*/ 2776041 h 2819072"/>
              <a:gd name="connsiteX226" fmla="*/ 3065929 w 3970672"/>
              <a:gd name="connsiteY226" fmla="*/ 2797556 h 2819072"/>
              <a:gd name="connsiteX227" fmla="*/ 3092823 w 3970672"/>
              <a:gd name="connsiteY227" fmla="*/ 2808314 h 2819072"/>
              <a:gd name="connsiteX228" fmla="*/ 3108960 w 3970672"/>
              <a:gd name="connsiteY228" fmla="*/ 2819072 h 2819072"/>
              <a:gd name="connsiteX229" fmla="*/ 3189642 w 3970672"/>
              <a:gd name="connsiteY229" fmla="*/ 2813693 h 2819072"/>
              <a:gd name="connsiteX230" fmla="*/ 3200400 w 3970672"/>
              <a:gd name="connsiteY230" fmla="*/ 2786799 h 2819072"/>
              <a:gd name="connsiteX231" fmla="*/ 3216536 w 3970672"/>
              <a:gd name="connsiteY231" fmla="*/ 2776041 h 2819072"/>
              <a:gd name="connsiteX232" fmla="*/ 3232673 w 3970672"/>
              <a:gd name="connsiteY232" fmla="*/ 2722253 h 2819072"/>
              <a:gd name="connsiteX233" fmla="*/ 3238051 w 3970672"/>
              <a:gd name="connsiteY233" fmla="*/ 2700738 h 2819072"/>
              <a:gd name="connsiteX234" fmla="*/ 3254188 w 3970672"/>
              <a:gd name="connsiteY234" fmla="*/ 2684601 h 2819072"/>
              <a:gd name="connsiteX235" fmla="*/ 3264946 w 3970672"/>
              <a:gd name="connsiteY235" fmla="*/ 2668465 h 2819072"/>
              <a:gd name="connsiteX236" fmla="*/ 3281082 w 3970672"/>
              <a:gd name="connsiteY236" fmla="*/ 2630813 h 2819072"/>
              <a:gd name="connsiteX237" fmla="*/ 3302597 w 3970672"/>
              <a:gd name="connsiteY237" fmla="*/ 2614676 h 2819072"/>
              <a:gd name="connsiteX238" fmla="*/ 3307976 w 3970672"/>
              <a:gd name="connsiteY238" fmla="*/ 2587782 h 2819072"/>
              <a:gd name="connsiteX239" fmla="*/ 3313355 w 3970672"/>
              <a:gd name="connsiteY239" fmla="*/ 2550131 h 2819072"/>
              <a:gd name="connsiteX240" fmla="*/ 3324113 w 3970672"/>
              <a:gd name="connsiteY240" fmla="*/ 2533994 h 2819072"/>
              <a:gd name="connsiteX241" fmla="*/ 3334870 w 3970672"/>
              <a:gd name="connsiteY241" fmla="*/ 2490963 h 2819072"/>
              <a:gd name="connsiteX242" fmla="*/ 3345628 w 3970672"/>
              <a:gd name="connsiteY242" fmla="*/ 2474827 h 2819072"/>
              <a:gd name="connsiteX243" fmla="*/ 3361764 w 3970672"/>
              <a:gd name="connsiteY243" fmla="*/ 2437175 h 2819072"/>
              <a:gd name="connsiteX244" fmla="*/ 3367143 w 3970672"/>
              <a:gd name="connsiteY244" fmla="*/ 2421039 h 2819072"/>
              <a:gd name="connsiteX245" fmla="*/ 3372522 w 3970672"/>
              <a:gd name="connsiteY245" fmla="*/ 2399523 h 2819072"/>
              <a:gd name="connsiteX246" fmla="*/ 3388658 w 3970672"/>
              <a:gd name="connsiteY246" fmla="*/ 2388766 h 2819072"/>
              <a:gd name="connsiteX247" fmla="*/ 3399416 w 3970672"/>
              <a:gd name="connsiteY247" fmla="*/ 2372629 h 2819072"/>
              <a:gd name="connsiteX248" fmla="*/ 3415553 w 3970672"/>
              <a:gd name="connsiteY248" fmla="*/ 2345735 h 2819072"/>
              <a:gd name="connsiteX249" fmla="*/ 3437068 w 3970672"/>
              <a:gd name="connsiteY249" fmla="*/ 2334978 h 2819072"/>
              <a:gd name="connsiteX250" fmla="*/ 3453204 w 3970672"/>
              <a:gd name="connsiteY250" fmla="*/ 2313462 h 2819072"/>
              <a:gd name="connsiteX251" fmla="*/ 3474720 w 3970672"/>
              <a:gd name="connsiteY251" fmla="*/ 2297326 h 2819072"/>
              <a:gd name="connsiteX252" fmla="*/ 3496235 w 3970672"/>
              <a:gd name="connsiteY252" fmla="*/ 2238159 h 2819072"/>
              <a:gd name="connsiteX253" fmla="*/ 3517750 w 3970672"/>
              <a:gd name="connsiteY253" fmla="*/ 2222022 h 2819072"/>
              <a:gd name="connsiteX254" fmla="*/ 3528508 w 3970672"/>
              <a:gd name="connsiteY254" fmla="*/ 2184371 h 2819072"/>
              <a:gd name="connsiteX255" fmla="*/ 3523129 w 3970672"/>
              <a:gd name="connsiteY255" fmla="*/ 2119825 h 2819072"/>
              <a:gd name="connsiteX256" fmla="*/ 3512371 w 3970672"/>
              <a:gd name="connsiteY256" fmla="*/ 2098309 h 2819072"/>
              <a:gd name="connsiteX257" fmla="*/ 3474720 w 3970672"/>
              <a:gd name="connsiteY257" fmla="*/ 2076794 h 2819072"/>
              <a:gd name="connsiteX258" fmla="*/ 3480098 w 3970672"/>
              <a:gd name="connsiteY258" fmla="*/ 2039142 h 2819072"/>
              <a:gd name="connsiteX259" fmla="*/ 3496235 w 3970672"/>
              <a:gd name="connsiteY259" fmla="*/ 2023006 h 2819072"/>
              <a:gd name="connsiteX260" fmla="*/ 3506993 w 3970672"/>
              <a:gd name="connsiteY260" fmla="*/ 2006869 h 2819072"/>
              <a:gd name="connsiteX261" fmla="*/ 3539266 w 3970672"/>
              <a:gd name="connsiteY261" fmla="*/ 1996112 h 2819072"/>
              <a:gd name="connsiteX262" fmla="*/ 3576917 w 3970672"/>
              <a:gd name="connsiteY262" fmla="*/ 1985354 h 2819072"/>
              <a:gd name="connsiteX263" fmla="*/ 3582296 w 3970672"/>
              <a:gd name="connsiteY263" fmla="*/ 1969218 h 2819072"/>
              <a:gd name="connsiteX264" fmla="*/ 3603811 w 3970672"/>
              <a:gd name="connsiteY264" fmla="*/ 1963839 h 2819072"/>
              <a:gd name="connsiteX265" fmla="*/ 3636084 w 3970672"/>
              <a:gd name="connsiteY265" fmla="*/ 1953081 h 2819072"/>
              <a:gd name="connsiteX266" fmla="*/ 3652221 w 3970672"/>
              <a:gd name="connsiteY266" fmla="*/ 1947702 h 2819072"/>
              <a:gd name="connsiteX267" fmla="*/ 3668357 w 3970672"/>
              <a:gd name="connsiteY267" fmla="*/ 1936945 h 2819072"/>
              <a:gd name="connsiteX268" fmla="*/ 3673736 w 3970672"/>
              <a:gd name="connsiteY268" fmla="*/ 1823989 h 2819072"/>
              <a:gd name="connsiteX269" fmla="*/ 3695251 w 3970672"/>
              <a:gd name="connsiteY269" fmla="*/ 1813232 h 2819072"/>
              <a:gd name="connsiteX270" fmla="*/ 3722146 w 3970672"/>
              <a:gd name="connsiteY270" fmla="*/ 1786338 h 2819072"/>
              <a:gd name="connsiteX271" fmla="*/ 3743661 w 3970672"/>
              <a:gd name="connsiteY271" fmla="*/ 1780959 h 2819072"/>
              <a:gd name="connsiteX272" fmla="*/ 3759797 w 3970672"/>
              <a:gd name="connsiteY272" fmla="*/ 1775580 h 2819072"/>
              <a:gd name="connsiteX273" fmla="*/ 3829722 w 3970672"/>
              <a:gd name="connsiteY273" fmla="*/ 1764822 h 2819072"/>
              <a:gd name="connsiteX274" fmla="*/ 3840480 w 3970672"/>
              <a:gd name="connsiteY274" fmla="*/ 1748686 h 2819072"/>
              <a:gd name="connsiteX275" fmla="*/ 3872753 w 3970672"/>
              <a:gd name="connsiteY275" fmla="*/ 1727171 h 2819072"/>
              <a:gd name="connsiteX276" fmla="*/ 3878131 w 3970672"/>
              <a:gd name="connsiteY276" fmla="*/ 1705655 h 2819072"/>
              <a:gd name="connsiteX277" fmla="*/ 3883510 w 3970672"/>
              <a:gd name="connsiteY277" fmla="*/ 1646488 h 2819072"/>
              <a:gd name="connsiteX278" fmla="*/ 3899647 w 3970672"/>
              <a:gd name="connsiteY278" fmla="*/ 1624973 h 2819072"/>
              <a:gd name="connsiteX279" fmla="*/ 3964193 w 3970672"/>
              <a:gd name="connsiteY279" fmla="*/ 1598079 h 2819072"/>
              <a:gd name="connsiteX280" fmla="*/ 3964193 w 3970672"/>
              <a:gd name="connsiteY280" fmla="*/ 1431335 h 2819072"/>
              <a:gd name="connsiteX281" fmla="*/ 3931920 w 3970672"/>
              <a:gd name="connsiteY281" fmla="*/ 1399062 h 2819072"/>
              <a:gd name="connsiteX282" fmla="*/ 3910404 w 3970672"/>
              <a:gd name="connsiteY282" fmla="*/ 1393683 h 2819072"/>
              <a:gd name="connsiteX283" fmla="*/ 3894268 w 3970672"/>
              <a:gd name="connsiteY283" fmla="*/ 1377547 h 2819072"/>
              <a:gd name="connsiteX284" fmla="*/ 3878131 w 3970672"/>
              <a:gd name="connsiteY284" fmla="*/ 1372168 h 2819072"/>
              <a:gd name="connsiteX285" fmla="*/ 3867374 w 3970672"/>
              <a:gd name="connsiteY285" fmla="*/ 1350653 h 2819072"/>
              <a:gd name="connsiteX286" fmla="*/ 3861995 w 3970672"/>
              <a:gd name="connsiteY286" fmla="*/ 1302243 h 2819072"/>
              <a:gd name="connsiteX287" fmla="*/ 3835101 w 3970672"/>
              <a:gd name="connsiteY287" fmla="*/ 1307622 h 2819072"/>
              <a:gd name="connsiteX288" fmla="*/ 3824343 w 3970672"/>
              <a:gd name="connsiteY288" fmla="*/ 1323759 h 2819072"/>
              <a:gd name="connsiteX289" fmla="*/ 3808207 w 3970672"/>
              <a:gd name="connsiteY289" fmla="*/ 1339895 h 2819072"/>
              <a:gd name="connsiteX290" fmla="*/ 3770555 w 3970672"/>
              <a:gd name="connsiteY290" fmla="*/ 1382926 h 2819072"/>
              <a:gd name="connsiteX291" fmla="*/ 3732903 w 3970672"/>
              <a:gd name="connsiteY291" fmla="*/ 1420578 h 2819072"/>
              <a:gd name="connsiteX292" fmla="*/ 3641463 w 3970672"/>
              <a:gd name="connsiteY292" fmla="*/ 1425956 h 2819072"/>
              <a:gd name="connsiteX293" fmla="*/ 3625327 w 3970672"/>
              <a:gd name="connsiteY293" fmla="*/ 1431335 h 2819072"/>
              <a:gd name="connsiteX294" fmla="*/ 3474720 w 3970672"/>
              <a:gd name="connsiteY294" fmla="*/ 1420578 h 2819072"/>
              <a:gd name="connsiteX295" fmla="*/ 3463962 w 3970672"/>
              <a:gd name="connsiteY295" fmla="*/ 1404441 h 2819072"/>
              <a:gd name="connsiteX296" fmla="*/ 3458583 w 3970672"/>
              <a:gd name="connsiteY296" fmla="*/ 1388305 h 2819072"/>
              <a:gd name="connsiteX297" fmla="*/ 3442447 w 3970672"/>
              <a:gd name="connsiteY297" fmla="*/ 1377547 h 2819072"/>
              <a:gd name="connsiteX298" fmla="*/ 3437068 w 3970672"/>
              <a:gd name="connsiteY298" fmla="*/ 1356032 h 2819072"/>
              <a:gd name="connsiteX299" fmla="*/ 3388658 w 3970672"/>
              <a:gd name="connsiteY299" fmla="*/ 1334516 h 2819072"/>
              <a:gd name="connsiteX300" fmla="*/ 3286461 w 3970672"/>
              <a:gd name="connsiteY300" fmla="*/ 1307622 h 2819072"/>
              <a:gd name="connsiteX301" fmla="*/ 3264946 w 3970672"/>
              <a:gd name="connsiteY301" fmla="*/ 1291486 h 2819072"/>
              <a:gd name="connsiteX302" fmla="*/ 3275703 w 3970672"/>
              <a:gd name="connsiteY302" fmla="*/ 1216182 h 2819072"/>
              <a:gd name="connsiteX303" fmla="*/ 3281082 w 3970672"/>
              <a:gd name="connsiteY303" fmla="*/ 1200046 h 2819072"/>
              <a:gd name="connsiteX304" fmla="*/ 3297218 w 3970672"/>
              <a:gd name="connsiteY304" fmla="*/ 1119363 h 2819072"/>
              <a:gd name="connsiteX305" fmla="*/ 3302597 w 3970672"/>
              <a:gd name="connsiteY305" fmla="*/ 1092469 h 2819072"/>
              <a:gd name="connsiteX306" fmla="*/ 3318734 w 3970672"/>
              <a:gd name="connsiteY306" fmla="*/ 1076333 h 2819072"/>
              <a:gd name="connsiteX307" fmla="*/ 3340249 w 3970672"/>
              <a:gd name="connsiteY307" fmla="*/ 1022545 h 2819072"/>
              <a:gd name="connsiteX308" fmla="*/ 3324113 w 3970672"/>
              <a:gd name="connsiteY308" fmla="*/ 549208 h 2819072"/>
              <a:gd name="connsiteX309" fmla="*/ 3318734 w 3970672"/>
              <a:gd name="connsiteY309" fmla="*/ 516935 h 2819072"/>
              <a:gd name="connsiteX310" fmla="*/ 3291840 w 3970672"/>
              <a:gd name="connsiteY310" fmla="*/ 447011 h 2819072"/>
              <a:gd name="connsiteX311" fmla="*/ 3264946 w 3970672"/>
              <a:gd name="connsiteY311" fmla="*/ 377086 h 2819072"/>
              <a:gd name="connsiteX312" fmla="*/ 3248809 w 3970672"/>
              <a:gd name="connsiteY312" fmla="*/ 296403 h 2819072"/>
              <a:gd name="connsiteX313" fmla="*/ 3243430 w 3970672"/>
              <a:gd name="connsiteY313" fmla="*/ 264131 h 2819072"/>
              <a:gd name="connsiteX314" fmla="*/ 3232673 w 3970672"/>
              <a:gd name="connsiteY314" fmla="*/ 231858 h 2819072"/>
              <a:gd name="connsiteX315" fmla="*/ 3211157 w 3970672"/>
              <a:gd name="connsiteY315" fmla="*/ 199585 h 2819072"/>
              <a:gd name="connsiteX316" fmla="*/ 3205778 w 3970672"/>
              <a:gd name="connsiteY316" fmla="*/ 178069 h 2819072"/>
              <a:gd name="connsiteX317" fmla="*/ 3200400 w 3970672"/>
              <a:gd name="connsiteY317" fmla="*/ 161933 h 2819072"/>
              <a:gd name="connsiteX318" fmla="*/ 3195021 w 3970672"/>
              <a:gd name="connsiteY318" fmla="*/ 188827 h 2819072"/>
              <a:gd name="connsiteX319" fmla="*/ 3211157 w 3970672"/>
              <a:gd name="connsiteY319" fmla="*/ 387843 h 2819072"/>
              <a:gd name="connsiteX320" fmla="*/ 3221915 w 3970672"/>
              <a:gd name="connsiteY320" fmla="*/ 403980 h 2819072"/>
              <a:gd name="connsiteX321" fmla="*/ 3248809 w 3970672"/>
              <a:gd name="connsiteY321" fmla="*/ 473905 h 2819072"/>
              <a:gd name="connsiteX322" fmla="*/ 3264946 w 3970672"/>
              <a:gd name="connsiteY322" fmla="*/ 500799 h 2819072"/>
              <a:gd name="connsiteX323" fmla="*/ 3286461 w 3970672"/>
              <a:gd name="connsiteY323" fmla="*/ 543829 h 2819072"/>
              <a:gd name="connsiteX324" fmla="*/ 3291840 w 3970672"/>
              <a:gd name="connsiteY324" fmla="*/ 914968 h 2819072"/>
              <a:gd name="connsiteX325" fmla="*/ 3302597 w 3970672"/>
              <a:gd name="connsiteY325" fmla="*/ 931105 h 2819072"/>
              <a:gd name="connsiteX326" fmla="*/ 3307976 w 3970672"/>
              <a:gd name="connsiteY326" fmla="*/ 947241 h 2819072"/>
              <a:gd name="connsiteX327" fmla="*/ 3205778 w 3970672"/>
              <a:gd name="connsiteY327" fmla="*/ 947241 h 2819072"/>
              <a:gd name="connsiteX328" fmla="*/ 3189642 w 3970672"/>
              <a:gd name="connsiteY328" fmla="*/ 936483 h 2819072"/>
              <a:gd name="connsiteX329" fmla="*/ 3178884 w 3970672"/>
              <a:gd name="connsiteY329" fmla="*/ 904211 h 2819072"/>
              <a:gd name="connsiteX330" fmla="*/ 3173506 w 3970672"/>
              <a:gd name="connsiteY330" fmla="*/ 882695 h 2819072"/>
              <a:gd name="connsiteX331" fmla="*/ 3157369 w 3970672"/>
              <a:gd name="connsiteY331" fmla="*/ 871938 h 2819072"/>
              <a:gd name="connsiteX332" fmla="*/ 3141233 w 3970672"/>
              <a:gd name="connsiteY332" fmla="*/ 855801 h 2819072"/>
              <a:gd name="connsiteX333" fmla="*/ 3130475 w 3970672"/>
              <a:gd name="connsiteY333" fmla="*/ 834286 h 2819072"/>
              <a:gd name="connsiteX334" fmla="*/ 3108960 w 3970672"/>
              <a:gd name="connsiteY334" fmla="*/ 828907 h 2819072"/>
              <a:gd name="connsiteX335" fmla="*/ 3092823 w 3970672"/>
              <a:gd name="connsiteY335" fmla="*/ 823528 h 2819072"/>
              <a:gd name="connsiteX336" fmla="*/ 3039035 w 3970672"/>
              <a:gd name="connsiteY336" fmla="*/ 828907 h 2819072"/>
              <a:gd name="connsiteX337" fmla="*/ 3022898 w 3970672"/>
              <a:gd name="connsiteY337" fmla="*/ 845043 h 2819072"/>
              <a:gd name="connsiteX338" fmla="*/ 3001383 w 3970672"/>
              <a:gd name="connsiteY338" fmla="*/ 861180 h 2819072"/>
              <a:gd name="connsiteX339" fmla="*/ 2985247 w 3970672"/>
              <a:gd name="connsiteY339" fmla="*/ 871938 h 2819072"/>
              <a:gd name="connsiteX340" fmla="*/ 2969110 w 3970672"/>
              <a:gd name="connsiteY340" fmla="*/ 888074 h 2819072"/>
              <a:gd name="connsiteX341" fmla="*/ 2936837 w 3970672"/>
              <a:gd name="connsiteY341" fmla="*/ 898832 h 2819072"/>
              <a:gd name="connsiteX342" fmla="*/ 2877670 w 3970672"/>
              <a:gd name="connsiteY342" fmla="*/ 909589 h 2819072"/>
              <a:gd name="connsiteX343" fmla="*/ 2829261 w 3970672"/>
              <a:gd name="connsiteY343" fmla="*/ 936483 h 2819072"/>
              <a:gd name="connsiteX344" fmla="*/ 2807746 w 3970672"/>
              <a:gd name="connsiteY344" fmla="*/ 941862 h 2819072"/>
              <a:gd name="connsiteX345" fmla="*/ 2786230 w 3970672"/>
              <a:gd name="connsiteY345" fmla="*/ 936483 h 2819072"/>
              <a:gd name="connsiteX346" fmla="*/ 2796988 w 3970672"/>
              <a:gd name="connsiteY346" fmla="*/ 904211 h 2819072"/>
              <a:gd name="connsiteX347" fmla="*/ 2829261 w 3970672"/>
              <a:gd name="connsiteY347" fmla="*/ 861180 h 2819072"/>
              <a:gd name="connsiteX348" fmla="*/ 2850776 w 3970672"/>
              <a:gd name="connsiteY348" fmla="*/ 834286 h 2819072"/>
              <a:gd name="connsiteX349" fmla="*/ 2877670 w 3970672"/>
              <a:gd name="connsiteY349" fmla="*/ 791255 h 2819072"/>
              <a:gd name="connsiteX350" fmla="*/ 2899186 w 3970672"/>
              <a:gd name="connsiteY350" fmla="*/ 775119 h 2819072"/>
              <a:gd name="connsiteX351" fmla="*/ 2926080 w 3970672"/>
              <a:gd name="connsiteY351" fmla="*/ 737467 h 2819072"/>
              <a:gd name="connsiteX352" fmla="*/ 2942216 w 3970672"/>
              <a:gd name="connsiteY352" fmla="*/ 694436 h 2819072"/>
              <a:gd name="connsiteX353" fmla="*/ 2947595 w 3970672"/>
              <a:gd name="connsiteY353" fmla="*/ 672921 h 2819072"/>
              <a:gd name="connsiteX354" fmla="*/ 2958353 w 3970672"/>
              <a:gd name="connsiteY354" fmla="*/ 651406 h 2819072"/>
              <a:gd name="connsiteX355" fmla="*/ 2963731 w 3970672"/>
              <a:gd name="connsiteY355" fmla="*/ 624512 h 2819072"/>
              <a:gd name="connsiteX356" fmla="*/ 2974489 w 3970672"/>
              <a:gd name="connsiteY356" fmla="*/ 608375 h 2819072"/>
              <a:gd name="connsiteX357" fmla="*/ 3006762 w 3970672"/>
              <a:gd name="connsiteY357" fmla="*/ 576102 h 2819072"/>
              <a:gd name="connsiteX358" fmla="*/ 3017520 w 3970672"/>
              <a:gd name="connsiteY358" fmla="*/ 479283 h 2819072"/>
              <a:gd name="connsiteX359" fmla="*/ 3028277 w 3970672"/>
              <a:gd name="connsiteY359" fmla="*/ 463147 h 2819072"/>
              <a:gd name="connsiteX360" fmla="*/ 3033656 w 3970672"/>
              <a:gd name="connsiteY360" fmla="*/ 436253 h 2819072"/>
              <a:gd name="connsiteX361" fmla="*/ 3055171 w 3970672"/>
              <a:gd name="connsiteY361" fmla="*/ 403980 h 2819072"/>
              <a:gd name="connsiteX362" fmla="*/ 3060550 w 3970672"/>
              <a:gd name="connsiteY362" fmla="*/ 387843 h 2819072"/>
              <a:gd name="connsiteX363" fmla="*/ 3092823 w 3970672"/>
              <a:gd name="connsiteY363" fmla="*/ 204963 h 2819072"/>
              <a:gd name="connsiteX364" fmla="*/ 3087444 w 3970672"/>
              <a:gd name="connsiteY364" fmla="*/ 183449 h 2819072"/>
              <a:gd name="connsiteX365" fmla="*/ 3114338 w 3970672"/>
              <a:gd name="connsiteY365" fmla="*/ 301782 h 2819072"/>
              <a:gd name="connsiteX366" fmla="*/ 3146611 w 3970672"/>
              <a:gd name="connsiteY366" fmla="*/ 568 h 2819072"/>
              <a:gd name="connsiteX0" fmla="*/ 3071308 w 3970672"/>
              <a:gd name="connsiteY0" fmla="*/ 54472 h 2657823"/>
              <a:gd name="connsiteX1" fmla="*/ 3044414 w 3970672"/>
              <a:gd name="connsiteY1" fmla="*/ 59851 h 2657823"/>
              <a:gd name="connsiteX2" fmla="*/ 3012141 w 3970672"/>
              <a:gd name="connsiteY2" fmla="*/ 75987 h 2657823"/>
              <a:gd name="connsiteX3" fmla="*/ 2979868 w 3970672"/>
              <a:gd name="connsiteY3" fmla="*/ 81366 h 2657823"/>
              <a:gd name="connsiteX4" fmla="*/ 2958353 w 3970672"/>
              <a:gd name="connsiteY4" fmla="*/ 86745 h 2657823"/>
              <a:gd name="connsiteX5" fmla="*/ 2926080 w 3970672"/>
              <a:gd name="connsiteY5" fmla="*/ 108260 h 2657823"/>
              <a:gd name="connsiteX6" fmla="*/ 2893807 w 3970672"/>
              <a:gd name="connsiteY6" fmla="*/ 119018 h 2657823"/>
              <a:gd name="connsiteX7" fmla="*/ 2759336 w 3970672"/>
              <a:gd name="connsiteY7" fmla="*/ 129776 h 2657823"/>
              <a:gd name="connsiteX8" fmla="*/ 2673275 w 3970672"/>
              <a:gd name="connsiteY8" fmla="*/ 124397 h 2657823"/>
              <a:gd name="connsiteX9" fmla="*/ 2641002 w 3970672"/>
              <a:gd name="connsiteY9" fmla="*/ 113639 h 2657823"/>
              <a:gd name="connsiteX10" fmla="*/ 2635623 w 3970672"/>
              <a:gd name="connsiteY10" fmla="*/ 97503 h 2657823"/>
              <a:gd name="connsiteX11" fmla="*/ 2603350 w 3970672"/>
              <a:gd name="connsiteY11" fmla="*/ 97503 h 2657823"/>
              <a:gd name="connsiteX12" fmla="*/ 2597971 w 3970672"/>
              <a:gd name="connsiteY12" fmla="*/ 113639 h 2657823"/>
              <a:gd name="connsiteX13" fmla="*/ 2560320 w 3970672"/>
              <a:gd name="connsiteY13" fmla="*/ 124397 h 2657823"/>
              <a:gd name="connsiteX14" fmla="*/ 2441986 w 3970672"/>
              <a:gd name="connsiteY14" fmla="*/ 135154 h 2657823"/>
              <a:gd name="connsiteX15" fmla="*/ 2436607 w 3970672"/>
              <a:gd name="connsiteY15" fmla="*/ 156670 h 2657823"/>
              <a:gd name="connsiteX16" fmla="*/ 2425849 w 3970672"/>
              <a:gd name="connsiteY16" fmla="*/ 172806 h 2657823"/>
              <a:gd name="connsiteX17" fmla="*/ 2415091 w 3970672"/>
              <a:gd name="connsiteY17" fmla="*/ 194322 h 2657823"/>
              <a:gd name="connsiteX18" fmla="*/ 2404334 w 3970672"/>
              <a:gd name="connsiteY18" fmla="*/ 210458 h 2657823"/>
              <a:gd name="connsiteX19" fmla="*/ 2382818 w 3970672"/>
              <a:gd name="connsiteY19" fmla="*/ 215837 h 2657823"/>
              <a:gd name="connsiteX20" fmla="*/ 2302136 w 3970672"/>
              <a:gd name="connsiteY20" fmla="*/ 242731 h 2657823"/>
              <a:gd name="connsiteX21" fmla="*/ 2269863 w 3970672"/>
              <a:gd name="connsiteY21" fmla="*/ 258867 h 2657823"/>
              <a:gd name="connsiteX22" fmla="*/ 2259106 w 3970672"/>
              <a:gd name="connsiteY22" fmla="*/ 275004 h 2657823"/>
              <a:gd name="connsiteX23" fmla="*/ 2232211 w 3970672"/>
              <a:gd name="connsiteY23" fmla="*/ 285762 h 2657823"/>
              <a:gd name="connsiteX24" fmla="*/ 2199938 w 3970672"/>
              <a:gd name="connsiteY24" fmla="*/ 296519 h 2657823"/>
              <a:gd name="connsiteX25" fmla="*/ 2183802 w 3970672"/>
              <a:gd name="connsiteY25" fmla="*/ 301898 h 2657823"/>
              <a:gd name="connsiteX26" fmla="*/ 2113877 w 3970672"/>
              <a:gd name="connsiteY26" fmla="*/ 280383 h 2657823"/>
              <a:gd name="connsiteX27" fmla="*/ 2108498 w 3970672"/>
              <a:gd name="connsiteY27" fmla="*/ 264246 h 2657823"/>
              <a:gd name="connsiteX28" fmla="*/ 2097741 w 3970672"/>
              <a:gd name="connsiteY28" fmla="*/ 285762 h 2657823"/>
              <a:gd name="connsiteX29" fmla="*/ 2086983 w 3970672"/>
              <a:gd name="connsiteY29" fmla="*/ 301898 h 2657823"/>
              <a:gd name="connsiteX30" fmla="*/ 2060089 w 3970672"/>
              <a:gd name="connsiteY30" fmla="*/ 350307 h 2657823"/>
              <a:gd name="connsiteX31" fmla="*/ 2027816 w 3970672"/>
              <a:gd name="connsiteY31" fmla="*/ 371823 h 2657823"/>
              <a:gd name="connsiteX32" fmla="*/ 1914861 w 3970672"/>
              <a:gd name="connsiteY32" fmla="*/ 377202 h 2657823"/>
              <a:gd name="connsiteX33" fmla="*/ 1861073 w 3970672"/>
              <a:gd name="connsiteY33" fmla="*/ 366444 h 2657823"/>
              <a:gd name="connsiteX34" fmla="*/ 1844936 w 3970672"/>
              <a:gd name="connsiteY34" fmla="*/ 361065 h 2657823"/>
              <a:gd name="connsiteX35" fmla="*/ 1834178 w 3970672"/>
              <a:gd name="connsiteY35" fmla="*/ 344929 h 2657823"/>
              <a:gd name="connsiteX36" fmla="*/ 1796527 w 3970672"/>
              <a:gd name="connsiteY36" fmla="*/ 323413 h 2657823"/>
              <a:gd name="connsiteX37" fmla="*/ 1775011 w 3970672"/>
              <a:gd name="connsiteY37" fmla="*/ 355686 h 2657823"/>
              <a:gd name="connsiteX38" fmla="*/ 1769633 w 3970672"/>
              <a:gd name="connsiteY38" fmla="*/ 371823 h 2657823"/>
              <a:gd name="connsiteX39" fmla="*/ 1737360 w 3970672"/>
              <a:gd name="connsiteY39" fmla="*/ 377202 h 2657823"/>
              <a:gd name="connsiteX40" fmla="*/ 1694329 w 3970672"/>
              <a:gd name="connsiteY40" fmla="*/ 387959 h 2657823"/>
              <a:gd name="connsiteX41" fmla="*/ 1672814 w 3970672"/>
              <a:gd name="connsiteY41" fmla="*/ 393338 h 2657823"/>
              <a:gd name="connsiteX42" fmla="*/ 1554480 w 3970672"/>
              <a:gd name="connsiteY42" fmla="*/ 404096 h 2657823"/>
              <a:gd name="connsiteX43" fmla="*/ 1516828 w 3970672"/>
              <a:gd name="connsiteY43" fmla="*/ 425611 h 2657823"/>
              <a:gd name="connsiteX44" fmla="*/ 1495313 w 3970672"/>
              <a:gd name="connsiteY44" fmla="*/ 430990 h 2657823"/>
              <a:gd name="connsiteX45" fmla="*/ 1479176 w 3970672"/>
              <a:gd name="connsiteY45" fmla="*/ 495536 h 2657823"/>
              <a:gd name="connsiteX46" fmla="*/ 1473797 w 3970672"/>
              <a:gd name="connsiteY46" fmla="*/ 511672 h 2657823"/>
              <a:gd name="connsiteX47" fmla="*/ 1446903 w 3970672"/>
              <a:gd name="connsiteY47" fmla="*/ 517051 h 2657823"/>
              <a:gd name="connsiteX48" fmla="*/ 1430767 w 3970672"/>
              <a:gd name="connsiteY48" fmla="*/ 522430 h 2657823"/>
              <a:gd name="connsiteX49" fmla="*/ 1414630 w 3970672"/>
              <a:gd name="connsiteY49" fmla="*/ 533187 h 2657823"/>
              <a:gd name="connsiteX50" fmla="*/ 1360842 w 3970672"/>
              <a:gd name="connsiteY50" fmla="*/ 538566 h 2657823"/>
              <a:gd name="connsiteX51" fmla="*/ 1328569 w 3970672"/>
              <a:gd name="connsiteY51" fmla="*/ 527809 h 2657823"/>
              <a:gd name="connsiteX52" fmla="*/ 1312433 w 3970672"/>
              <a:gd name="connsiteY52" fmla="*/ 522430 h 2657823"/>
              <a:gd name="connsiteX53" fmla="*/ 1301675 w 3970672"/>
              <a:gd name="connsiteY53" fmla="*/ 500914 h 2657823"/>
              <a:gd name="connsiteX54" fmla="*/ 1317811 w 3970672"/>
              <a:gd name="connsiteY54" fmla="*/ 490157 h 2657823"/>
              <a:gd name="connsiteX55" fmla="*/ 1285538 w 3970672"/>
              <a:gd name="connsiteY55" fmla="*/ 495536 h 2657823"/>
              <a:gd name="connsiteX56" fmla="*/ 1247887 w 3970672"/>
              <a:gd name="connsiteY56" fmla="*/ 538566 h 2657823"/>
              <a:gd name="connsiteX57" fmla="*/ 1237129 w 3970672"/>
              <a:gd name="connsiteY57" fmla="*/ 570839 h 2657823"/>
              <a:gd name="connsiteX58" fmla="*/ 1226371 w 3970672"/>
              <a:gd name="connsiteY58" fmla="*/ 683794 h 2657823"/>
              <a:gd name="connsiteX59" fmla="*/ 1210235 w 3970672"/>
              <a:gd name="connsiteY59" fmla="*/ 742962 h 2657823"/>
              <a:gd name="connsiteX60" fmla="*/ 1199477 w 3970672"/>
              <a:gd name="connsiteY60" fmla="*/ 769856 h 2657823"/>
              <a:gd name="connsiteX61" fmla="*/ 1183341 w 3970672"/>
              <a:gd name="connsiteY61" fmla="*/ 775234 h 2657823"/>
              <a:gd name="connsiteX62" fmla="*/ 1172583 w 3970672"/>
              <a:gd name="connsiteY62" fmla="*/ 791371 h 2657823"/>
              <a:gd name="connsiteX63" fmla="*/ 1156447 w 3970672"/>
              <a:gd name="connsiteY63" fmla="*/ 796750 h 2657823"/>
              <a:gd name="connsiteX64" fmla="*/ 1145689 w 3970672"/>
              <a:gd name="connsiteY64" fmla="*/ 818265 h 2657823"/>
              <a:gd name="connsiteX65" fmla="*/ 1124174 w 3970672"/>
              <a:gd name="connsiteY65" fmla="*/ 850538 h 2657823"/>
              <a:gd name="connsiteX66" fmla="*/ 1118795 w 3970672"/>
              <a:gd name="connsiteY66" fmla="*/ 872053 h 2657823"/>
              <a:gd name="connsiteX67" fmla="*/ 1129553 w 3970672"/>
              <a:gd name="connsiteY67" fmla="*/ 958114 h 2657823"/>
              <a:gd name="connsiteX68" fmla="*/ 1124174 w 3970672"/>
              <a:gd name="connsiteY68" fmla="*/ 1065691 h 2657823"/>
              <a:gd name="connsiteX69" fmla="*/ 1113416 w 3970672"/>
              <a:gd name="connsiteY69" fmla="*/ 1081827 h 2657823"/>
              <a:gd name="connsiteX70" fmla="*/ 1081143 w 3970672"/>
              <a:gd name="connsiteY70" fmla="*/ 1092585 h 2657823"/>
              <a:gd name="connsiteX71" fmla="*/ 1016597 w 3970672"/>
              <a:gd name="connsiteY71" fmla="*/ 1087206 h 2657823"/>
              <a:gd name="connsiteX72" fmla="*/ 1005840 w 3970672"/>
              <a:gd name="connsiteY72" fmla="*/ 1071070 h 2657823"/>
              <a:gd name="connsiteX73" fmla="*/ 1000461 w 3970672"/>
              <a:gd name="connsiteY73" fmla="*/ 1022660 h 2657823"/>
              <a:gd name="connsiteX74" fmla="*/ 984324 w 3970672"/>
              <a:gd name="connsiteY74" fmla="*/ 1017282 h 2657823"/>
              <a:gd name="connsiteX75" fmla="*/ 968188 w 3970672"/>
              <a:gd name="connsiteY75" fmla="*/ 1006524 h 2657823"/>
              <a:gd name="connsiteX76" fmla="*/ 892884 w 3970672"/>
              <a:gd name="connsiteY76" fmla="*/ 1006524 h 2657823"/>
              <a:gd name="connsiteX77" fmla="*/ 871369 w 3970672"/>
              <a:gd name="connsiteY77" fmla="*/ 1022660 h 2657823"/>
              <a:gd name="connsiteX78" fmla="*/ 812202 w 3970672"/>
              <a:gd name="connsiteY78" fmla="*/ 1022660 h 2657823"/>
              <a:gd name="connsiteX79" fmla="*/ 796066 w 3970672"/>
              <a:gd name="connsiteY79" fmla="*/ 936599 h 2657823"/>
              <a:gd name="connsiteX80" fmla="*/ 747656 w 3970672"/>
              <a:gd name="connsiteY80" fmla="*/ 947357 h 2657823"/>
              <a:gd name="connsiteX81" fmla="*/ 736898 w 3970672"/>
              <a:gd name="connsiteY81" fmla="*/ 963493 h 2657823"/>
              <a:gd name="connsiteX82" fmla="*/ 726141 w 3970672"/>
              <a:gd name="connsiteY82" fmla="*/ 1011903 h 2657823"/>
              <a:gd name="connsiteX83" fmla="*/ 710004 w 3970672"/>
              <a:gd name="connsiteY83" fmla="*/ 1022660 h 2657823"/>
              <a:gd name="connsiteX84" fmla="*/ 586291 w 3970672"/>
              <a:gd name="connsiteY84" fmla="*/ 1017282 h 2657823"/>
              <a:gd name="connsiteX85" fmla="*/ 570155 w 3970672"/>
              <a:gd name="connsiteY85" fmla="*/ 1011903 h 2657823"/>
              <a:gd name="connsiteX86" fmla="*/ 0 w 3970672"/>
              <a:gd name="connsiteY86" fmla="*/ 1001145 h 2657823"/>
              <a:gd name="connsiteX87" fmla="*/ 80682 w 3970672"/>
              <a:gd name="connsiteY87" fmla="*/ 985009 h 2657823"/>
              <a:gd name="connsiteX88" fmla="*/ 290456 w 3970672"/>
              <a:gd name="connsiteY88" fmla="*/ 995766 h 2657823"/>
              <a:gd name="connsiteX89" fmla="*/ 338866 w 3970672"/>
              <a:gd name="connsiteY89" fmla="*/ 1001145 h 2657823"/>
              <a:gd name="connsiteX90" fmla="*/ 371138 w 3970672"/>
              <a:gd name="connsiteY90" fmla="*/ 1006524 h 2657823"/>
              <a:gd name="connsiteX91" fmla="*/ 446442 w 3970672"/>
              <a:gd name="connsiteY91" fmla="*/ 1011903 h 2657823"/>
              <a:gd name="connsiteX92" fmla="*/ 462578 w 3970672"/>
              <a:gd name="connsiteY92" fmla="*/ 1017282 h 2657823"/>
              <a:gd name="connsiteX93" fmla="*/ 494851 w 3970672"/>
              <a:gd name="connsiteY93" fmla="*/ 1038797 h 2657823"/>
              <a:gd name="connsiteX94" fmla="*/ 478715 w 3970672"/>
              <a:gd name="connsiteY94" fmla="*/ 1071070 h 2657823"/>
              <a:gd name="connsiteX95" fmla="*/ 419548 w 3970672"/>
              <a:gd name="connsiteY95" fmla="*/ 1087206 h 2657823"/>
              <a:gd name="connsiteX96" fmla="*/ 333487 w 3970672"/>
              <a:gd name="connsiteY96" fmla="*/ 1092585 h 2657823"/>
              <a:gd name="connsiteX97" fmla="*/ 301214 w 3970672"/>
              <a:gd name="connsiteY97" fmla="*/ 1103343 h 2657823"/>
              <a:gd name="connsiteX98" fmla="*/ 285077 w 3970672"/>
              <a:gd name="connsiteY98" fmla="*/ 1108722 h 2657823"/>
              <a:gd name="connsiteX99" fmla="*/ 236668 w 3970672"/>
              <a:gd name="connsiteY99" fmla="*/ 1130237 h 2657823"/>
              <a:gd name="connsiteX100" fmla="*/ 215153 w 3970672"/>
              <a:gd name="connsiteY100" fmla="*/ 1135616 h 2657823"/>
              <a:gd name="connsiteX101" fmla="*/ 166743 w 3970672"/>
              <a:gd name="connsiteY101" fmla="*/ 1151752 h 2657823"/>
              <a:gd name="connsiteX102" fmla="*/ 150607 w 3970672"/>
              <a:gd name="connsiteY102" fmla="*/ 1157131 h 2657823"/>
              <a:gd name="connsiteX103" fmla="*/ 129091 w 3970672"/>
              <a:gd name="connsiteY103" fmla="*/ 1162510 h 2657823"/>
              <a:gd name="connsiteX104" fmla="*/ 118334 w 3970672"/>
              <a:gd name="connsiteY104" fmla="*/ 1426072 h 2657823"/>
              <a:gd name="connsiteX105" fmla="*/ 134470 w 3970672"/>
              <a:gd name="connsiteY105" fmla="*/ 1458345 h 2657823"/>
              <a:gd name="connsiteX106" fmla="*/ 150607 w 3970672"/>
              <a:gd name="connsiteY106" fmla="*/ 1522891 h 2657823"/>
              <a:gd name="connsiteX107" fmla="*/ 150607 w 3970672"/>
              <a:gd name="connsiteY107" fmla="*/ 1522891 h 2657823"/>
              <a:gd name="connsiteX108" fmla="*/ 155986 w 3970672"/>
              <a:gd name="connsiteY108" fmla="*/ 1549785 h 2657823"/>
              <a:gd name="connsiteX109" fmla="*/ 161364 w 3970672"/>
              <a:gd name="connsiteY109" fmla="*/ 1582058 h 2657823"/>
              <a:gd name="connsiteX110" fmla="*/ 172122 w 3970672"/>
              <a:gd name="connsiteY110" fmla="*/ 1603573 h 2657823"/>
              <a:gd name="connsiteX111" fmla="*/ 177501 w 3970672"/>
              <a:gd name="connsiteY111" fmla="*/ 1813347 h 2657823"/>
              <a:gd name="connsiteX112" fmla="*/ 188258 w 3970672"/>
              <a:gd name="connsiteY112" fmla="*/ 1856378 h 2657823"/>
              <a:gd name="connsiteX113" fmla="*/ 193637 w 3970672"/>
              <a:gd name="connsiteY113" fmla="*/ 1877893 h 2657823"/>
              <a:gd name="connsiteX114" fmla="*/ 225910 w 3970672"/>
              <a:gd name="connsiteY114" fmla="*/ 1883272 h 2657823"/>
              <a:gd name="connsiteX115" fmla="*/ 252804 w 3970672"/>
              <a:gd name="connsiteY115" fmla="*/ 1894030 h 2657823"/>
              <a:gd name="connsiteX116" fmla="*/ 285077 w 3970672"/>
              <a:gd name="connsiteY116" fmla="*/ 1915545 h 2657823"/>
              <a:gd name="connsiteX117" fmla="*/ 333487 w 3970672"/>
              <a:gd name="connsiteY117" fmla="*/ 1931682 h 2657823"/>
              <a:gd name="connsiteX118" fmla="*/ 349623 w 3970672"/>
              <a:gd name="connsiteY118" fmla="*/ 1937060 h 2657823"/>
              <a:gd name="connsiteX119" fmla="*/ 365760 w 3970672"/>
              <a:gd name="connsiteY119" fmla="*/ 1942439 h 2657823"/>
              <a:gd name="connsiteX120" fmla="*/ 387275 w 3970672"/>
              <a:gd name="connsiteY120" fmla="*/ 1947818 h 2657823"/>
              <a:gd name="connsiteX121" fmla="*/ 398033 w 3970672"/>
              <a:gd name="connsiteY121" fmla="*/ 1963954 h 2657823"/>
              <a:gd name="connsiteX122" fmla="*/ 414169 w 3970672"/>
              <a:gd name="connsiteY122" fmla="*/ 1969333 h 2657823"/>
              <a:gd name="connsiteX123" fmla="*/ 451821 w 3970672"/>
              <a:gd name="connsiteY123" fmla="*/ 1980091 h 2657823"/>
              <a:gd name="connsiteX124" fmla="*/ 467957 w 3970672"/>
              <a:gd name="connsiteY124" fmla="*/ 1990849 h 2657823"/>
              <a:gd name="connsiteX125" fmla="*/ 484094 w 3970672"/>
              <a:gd name="connsiteY125" fmla="*/ 2023122 h 2657823"/>
              <a:gd name="connsiteX126" fmla="*/ 516367 w 3970672"/>
              <a:gd name="connsiteY126" fmla="*/ 2039258 h 2657823"/>
              <a:gd name="connsiteX127" fmla="*/ 532503 w 3970672"/>
              <a:gd name="connsiteY127" fmla="*/ 2050016 h 2657823"/>
              <a:gd name="connsiteX128" fmla="*/ 570155 w 3970672"/>
              <a:gd name="connsiteY128" fmla="*/ 2012364 h 2657823"/>
              <a:gd name="connsiteX129" fmla="*/ 602428 w 3970672"/>
              <a:gd name="connsiteY129" fmla="*/ 1996227 h 2657823"/>
              <a:gd name="connsiteX130" fmla="*/ 645458 w 3970672"/>
              <a:gd name="connsiteY130" fmla="*/ 2006985 h 2657823"/>
              <a:gd name="connsiteX131" fmla="*/ 656216 w 3970672"/>
              <a:gd name="connsiteY131" fmla="*/ 2039258 h 2657823"/>
              <a:gd name="connsiteX132" fmla="*/ 672353 w 3970672"/>
              <a:gd name="connsiteY132" fmla="*/ 2098425 h 2657823"/>
              <a:gd name="connsiteX133" fmla="*/ 677731 w 3970672"/>
              <a:gd name="connsiteY133" fmla="*/ 2114562 h 2657823"/>
              <a:gd name="connsiteX134" fmla="*/ 693868 w 3970672"/>
              <a:gd name="connsiteY134" fmla="*/ 2130698 h 2657823"/>
              <a:gd name="connsiteX135" fmla="*/ 699247 w 3970672"/>
              <a:gd name="connsiteY135" fmla="*/ 2146834 h 2657823"/>
              <a:gd name="connsiteX136" fmla="*/ 736898 w 3970672"/>
              <a:gd name="connsiteY136" fmla="*/ 2162971 h 2657823"/>
              <a:gd name="connsiteX137" fmla="*/ 753035 w 3970672"/>
              <a:gd name="connsiteY137" fmla="*/ 2173729 h 2657823"/>
              <a:gd name="connsiteX138" fmla="*/ 763793 w 3970672"/>
              <a:gd name="connsiteY138" fmla="*/ 2189865 h 2657823"/>
              <a:gd name="connsiteX139" fmla="*/ 779929 w 3970672"/>
              <a:gd name="connsiteY139" fmla="*/ 2195244 h 2657823"/>
              <a:gd name="connsiteX140" fmla="*/ 806823 w 3970672"/>
              <a:gd name="connsiteY140" fmla="*/ 2216759 h 2657823"/>
              <a:gd name="connsiteX141" fmla="*/ 822960 w 3970672"/>
              <a:gd name="connsiteY141" fmla="*/ 2227517 h 2657823"/>
              <a:gd name="connsiteX142" fmla="*/ 925157 w 3970672"/>
              <a:gd name="connsiteY142" fmla="*/ 2243653 h 2657823"/>
              <a:gd name="connsiteX143" fmla="*/ 925157 w 3970672"/>
              <a:gd name="connsiteY143" fmla="*/ 2297442 h 2657823"/>
              <a:gd name="connsiteX144" fmla="*/ 914400 w 3970672"/>
              <a:gd name="connsiteY144" fmla="*/ 2318957 h 2657823"/>
              <a:gd name="connsiteX145" fmla="*/ 898263 w 3970672"/>
              <a:gd name="connsiteY145" fmla="*/ 2324336 h 2657823"/>
              <a:gd name="connsiteX146" fmla="*/ 871369 w 3970672"/>
              <a:gd name="connsiteY146" fmla="*/ 2351230 h 2657823"/>
              <a:gd name="connsiteX147" fmla="*/ 844475 w 3970672"/>
              <a:gd name="connsiteY147" fmla="*/ 2378124 h 2657823"/>
              <a:gd name="connsiteX148" fmla="*/ 839096 w 3970672"/>
              <a:gd name="connsiteY148" fmla="*/ 2394260 h 2657823"/>
              <a:gd name="connsiteX149" fmla="*/ 828338 w 3970672"/>
              <a:gd name="connsiteY149" fmla="*/ 2410397 h 2657823"/>
              <a:gd name="connsiteX150" fmla="*/ 833717 w 3970672"/>
              <a:gd name="connsiteY150" fmla="*/ 2512594 h 2657823"/>
              <a:gd name="connsiteX151" fmla="*/ 865990 w 3970672"/>
              <a:gd name="connsiteY151" fmla="*/ 2523352 h 2657823"/>
              <a:gd name="connsiteX152" fmla="*/ 935915 w 3970672"/>
              <a:gd name="connsiteY152" fmla="*/ 2528731 h 2657823"/>
              <a:gd name="connsiteX153" fmla="*/ 952051 w 3970672"/>
              <a:gd name="connsiteY153" fmla="*/ 2539489 h 2657823"/>
              <a:gd name="connsiteX154" fmla="*/ 1005840 w 3970672"/>
              <a:gd name="connsiteY154" fmla="*/ 2544867 h 2657823"/>
              <a:gd name="connsiteX155" fmla="*/ 1021976 w 3970672"/>
              <a:gd name="connsiteY155" fmla="*/ 2550246 h 2657823"/>
              <a:gd name="connsiteX156" fmla="*/ 1188720 w 3970672"/>
              <a:gd name="connsiteY156" fmla="*/ 2534110 h 2657823"/>
              <a:gd name="connsiteX157" fmla="*/ 1204856 w 3970672"/>
              <a:gd name="connsiteY157" fmla="*/ 2523352 h 2657823"/>
              <a:gd name="connsiteX158" fmla="*/ 1237129 w 3970672"/>
              <a:gd name="connsiteY158" fmla="*/ 2507216 h 2657823"/>
              <a:gd name="connsiteX159" fmla="*/ 1253266 w 3970672"/>
              <a:gd name="connsiteY159" fmla="*/ 2485700 h 2657823"/>
              <a:gd name="connsiteX160" fmla="*/ 1269402 w 3970672"/>
              <a:gd name="connsiteY160" fmla="*/ 2474943 h 2657823"/>
              <a:gd name="connsiteX161" fmla="*/ 1280160 w 3970672"/>
              <a:gd name="connsiteY161" fmla="*/ 2448049 h 2657823"/>
              <a:gd name="connsiteX162" fmla="*/ 1307054 w 3970672"/>
              <a:gd name="connsiteY162" fmla="*/ 2421154 h 2657823"/>
              <a:gd name="connsiteX163" fmla="*/ 1317811 w 3970672"/>
              <a:gd name="connsiteY163" fmla="*/ 2405018 h 2657823"/>
              <a:gd name="connsiteX164" fmla="*/ 1366221 w 3970672"/>
              <a:gd name="connsiteY164" fmla="*/ 2378124 h 2657823"/>
              <a:gd name="connsiteX165" fmla="*/ 1500691 w 3970672"/>
              <a:gd name="connsiteY165" fmla="*/ 2216759 h 2657823"/>
              <a:gd name="connsiteX166" fmla="*/ 1516828 w 3970672"/>
              <a:gd name="connsiteY166" fmla="*/ 2206002 h 2657823"/>
              <a:gd name="connsiteX167" fmla="*/ 1489934 w 3970672"/>
              <a:gd name="connsiteY167" fmla="*/ 2313578 h 2657823"/>
              <a:gd name="connsiteX168" fmla="*/ 1479176 w 3970672"/>
              <a:gd name="connsiteY168" fmla="*/ 2351230 h 2657823"/>
              <a:gd name="connsiteX169" fmla="*/ 1484555 w 3970672"/>
              <a:gd name="connsiteY169" fmla="*/ 2448049 h 2657823"/>
              <a:gd name="connsiteX170" fmla="*/ 1538343 w 3970672"/>
              <a:gd name="connsiteY170" fmla="*/ 2453427 h 2657823"/>
              <a:gd name="connsiteX171" fmla="*/ 1554480 w 3970672"/>
              <a:gd name="connsiteY171" fmla="*/ 2464185 h 2657823"/>
              <a:gd name="connsiteX172" fmla="*/ 1597510 w 3970672"/>
              <a:gd name="connsiteY172" fmla="*/ 2469564 h 2657823"/>
              <a:gd name="connsiteX173" fmla="*/ 1635162 w 3970672"/>
              <a:gd name="connsiteY173" fmla="*/ 2464185 h 2657823"/>
              <a:gd name="connsiteX174" fmla="*/ 1645920 w 3970672"/>
              <a:gd name="connsiteY174" fmla="*/ 2448049 h 2657823"/>
              <a:gd name="connsiteX175" fmla="*/ 1672814 w 3970672"/>
              <a:gd name="connsiteY175" fmla="*/ 2415776 h 2657823"/>
              <a:gd name="connsiteX176" fmla="*/ 1678193 w 3970672"/>
              <a:gd name="connsiteY176" fmla="*/ 2399639 h 2657823"/>
              <a:gd name="connsiteX177" fmla="*/ 1748117 w 3970672"/>
              <a:gd name="connsiteY177" fmla="*/ 2394260 h 2657823"/>
              <a:gd name="connsiteX178" fmla="*/ 1737360 w 3970672"/>
              <a:gd name="connsiteY178" fmla="*/ 2431912 h 2657823"/>
              <a:gd name="connsiteX179" fmla="*/ 1726602 w 3970672"/>
              <a:gd name="connsiteY179" fmla="*/ 2464185 h 2657823"/>
              <a:gd name="connsiteX180" fmla="*/ 1748117 w 3970672"/>
              <a:gd name="connsiteY180" fmla="*/ 2469564 h 2657823"/>
              <a:gd name="connsiteX181" fmla="*/ 1769633 w 3970672"/>
              <a:gd name="connsiteY181" fmla="*/ 2464185 h 2657823"/>
              <a:gd name="connsiteX182" fmla="*/ 1812663 w 3970672"/>
              <a:gd name="connsiteY182" fmla="*/ 2448049 h 2657823"/>
              <a:gd name="connsiteX183" fmla="*/ 1855694 w 3970672"/>
              <a:gd name="connsiteY183" fmla="*/ 2442670 h 2657823"/>
              <a:gd name="connsiteX184" fmla="*/ 1893346 w 3970672"/>
              <a:gd name="connsiteY184" fmla="*/ 2426533 h 2657823"/>
              <a:gd name="connsiteX185" fmla="*/ 1909482 w 3970672"/>
              <a:gd name="connsiteY185" fmla="*/ 2405018 h 2657823"/>
              <a:gd name="connsiteX186" fmla="*/ 1941755 w 3970672"/>
              <a:gd name="connsiteY186" fmla="*/ 2388882 h 2657823"/>
              <a:gd name="connsiteX187" fmla="*/ 1952513 w 3970672"/>
              <a:gd name="connsiteY187" fmla="*/ 2410397 h 2657823"/>
              <a:gd name="connsiteX188" fmla="*/ 1957891 w 3970672"/>
              <a:gd name="connsiteY188" fmla="*/ 2501837 h 2657823"/>
              <a:gd name="connsiteX189" fmla="*/ 2011680 w 3970672"/>
              <a:gd name="connsiteY189" fmla="*/ 2517973 h 2657823"/>
              <a:gd name="connsiteX190" fmla="*/ 2103120 w 3970672"/>
              <a:gd name="connsiteY190" fmla="*/ 2523352 h 2657823"/>
              <a:gd name="connsiteX191" fmla="*/ 2130014 w 3970672"/>
              <a:gd name="connsiteY191" fmla="*/ 2517973 h 2657823"/>
              <a:gd name="connsiteX192" fmla="*/ 2135393 w 3970672"/>
              <a:gd name="connsiteY192" fmla="*/ 2496458 h 2657823"/>
              <a:gd name="connsiteX193" fmla="*/ 2151529 w 3970672"/>
              <a:gd name="connsiteY193" fmla="*/ 2485700 h 2657823"/>
              <a:gd name="connsiteX194" fmla="*/ 2162287 w 3970672"/>
              <a:gd name="connsiteY194" fmla="*/ 2437291 h 2657823"/>
              <a:gd name="connsiteX195" fmla="*/ 2189181 w 3970672"/>
              <a:gd name="connsiteY195" fmla="*/ 2399639 h 2657823"/>
              <a:gd name="connsiteX196" fmla="*/ 2205317 w 3970672"/>
              <a:gd name="connsiteY196" fmla="*/ 2361987 h 2657823"/>
              <a:gd name="connsiteX197" fmla="*/ 2216075 w 3970672"/>
              <a:gd name="connsiteY197" fmla="*/ 2345851 h 2657823"/>
              <a:gd name="connsiteX198" fmla="*/ 2248348 w 3970672"/>
              <a:gd name="connsiteY198" fmla="*/ 2335093 h 2657823"/>
              <a:gd name="connsiteX199" fmla="*/ 2296757 w 3970672"/>
              <a:gd name="connsiteY199" fmla="*/ 2308199 h 2657823"/>
              <a:gd name="connsiteX200" fmla="*/ 2323651 w 3970672"/>
              <a:gd name="connsiteY200" fmla="*/ 2275926 h 2657823"/>
              <a:gd name="connsiteX201" fmla="*/ 2329030 w 3970672"/>
              <a:gd name="connsiteY201" fmla="*/ 2259790 h 2657823"/>
              <a:gd name="connsiteX202" fmla="*/ 2345167 w 3970672"/>
              <a:gd name="connsiteY202" fmla="*/ 2254411 h 2657823"/>
              <a:gd name="connsiteX203" fmla="*/ 2372061 w 3970672"/>
              <a:gd name="connsiteY203" fmla="*/ 2243653 h 2657823"/>
              <a:gd name="connsiteX204" fmla="*/ 2388197 w 3970672"/>
              <a:gd name="connsiteY204" fmla="*/ 2238274 h 2657823"/>
              <a:gd name="connsiteX205" fmla="*/ 2415091 w 3970672"/>
              <a:gd name="connsiteY205" fmla="*/ 2227517 h 2657823"/>
              <a:gd name="connsiteX206" fmla="*/ 2501153 w 3970672"/>
              <a:gd name="connsiteY206" fmla="*/ 2238274 h 2657823"/>
              <a:gd name="connsiteX207" fmla="*/ 2533426 w 3970672"/>
              <a:gd name="connsiteY207" fmla="*/ 2259790 h 2657823"/>
              <a:gd name="connsiteX208" fmla="*/ 2549562 w 3970672"/>
              <a:gd name="connsiteY208" fmla="*/ 2270547 h 2657823"/>
              <a:gd name="connsiteX209" fmla="*/ 2587214 w 3970672"/>
              <a:gd name="connsiteY209" fmla="*/ 2297442 h 2657823"/>
              <a:gd name="connsiteX210" fmla="*/ 2603350 w 3970672"/>
              <a:gd name="connsiteY210" fmla="*/ 2302820 h 2657823"/>
              <a:gd name="connsiteX211" fmla="*/ 2619487 w 3970672"/>
              <a:gd name="connsiteY211" fmla="*/ 2308199 h 2657823"/>
              <a:gd name="connsiteX212" fmla="*/ 2646381 w 3970672"/>
              <a:gd name="connsiteY212" fmla="*/ 2399639 h 2657823"/>
              <a:gd name="connsiteX213" fmla="*/ 2678654 w 3970672"/>
              <a:gd name="connsiteY213" fmla="*/ 2426533 h 2657823"/>
              <a:gd name="connsiteX214" fmla="*/ 2710927 w 3970672"/>
              <a:gd name="connsiteY214" fmla="*/ 2442670 h 2657823"/>
              <a:gd name="connsiteX215" fmla="*/ 2732442 w 3970672"/>
              <a:gd name="connsiteY215" fmla="*/ 2491079 h 2657823"/>
              <a:gd name="connsiteX216" fmla="*/ 2737821 w 3970672"/>
              <a:gd name="connsiteY216" fmla="*/ 2512594 h 2657823"/>
              <a:gd name="connsiteX217" fmla="*/ 2753957 w 3970672"/>
              <a:gd name="connsiteY217" fmla="*/ 2517973 h 2657823"/>
              <a:gd name="connsiteX218" fmla="*/ 2807746 w 3970672"/>
              <a:gd name="connsiteY218" fmla="*/ 2528731 h 2657823"/>
              <a:gd name="connsiteX219" fmla="*/ 2823882 w 3970672"/>
              <a:gd name="connsiteY219" fmla="*/ 2561004 h 2657823"/>
              <a:gd name="connsiteX220" fmla="*/ 2829261 w 3970672"/>
              <a:gd name="connsiteY220" fmla="*/ 2587898 h 2657823"/>
              <a:gd name="connsiteX221" fmla="*/ 2861534 w 3970672"/>
              <a:gd name="connsiteY221" fmla="*/ 2609413 h 2657823"/>
              <a:gd name="connsiteX222" fmla="*/ 2947595 w 3970672"/>
              <a:gd name="connsiteY222" fmla="*/ 2604034 h 2657823"/>
              <a:gd name="connsiteX223" fmla="*/ 2969110 w 3970672"/>
              <a:gd name="connsiteY223" fmla="*/ 2593277 h 2657823"/>
              <a:gd name="connsiteX224" fmla="*/ 3044414 w 3970672"/>
              <a:gd name="connsiteY224" fmla="*/ 2598656 h 2657823"/>
              <a:gd name="connsiteX225" fmla="*/ 3055171 w 3970672"/>
              <a:gd name="connsiteY225" fmla="*/ 2614792 h 2657823"/>
              <a:gd name="connsiteX226" fmla="*/ 3065929 w 3970672"/>
              <a:gd name="connsiteY226" fmla="*/ 2636307 h 2657823"/>
              <a:gd name="connsiteX227" fmla="*/ 3092823 w 3970672"/>
              <a:gd name="connsiteY227" fmla="*/ 2647065 h 2657823"/>
              <a:gd name="connsiteX228" fmla="*/ 3108960 w 3970672"/>
              <a:gd name="connsiteY228" fmla="*/ 2657823 h 2657823"/>
              <a:gd name="connsiteX229" fmla="*/ 3189642 w 3970672"/>
              <a:gd name="connsiteY229" fmla="*/ 2652444 h 2657823"/>
              <a:gd name="connsiteX230" fmla="*/ 3200400 w 3970672"/>
              <a:gd name="connsiteY230" fmla="*/ 2625550 h 2657823"/>
              <a:gd name="connsiteX231" fmla="*/ 3216536 w 3970672"/>
              <a:gd name="connsiteY231" fmla="*/ 2614792 h 2657823"/>
              <a:gd name="connsiteX232" fmla="*/ 3232673 w 3970672"/>
              <a:gd name="connsiteY232" fmla="*/ 2561004 h 2657823"/>
              <a:gd name="connsiteX233" fmla="*/ 3238051 w 3970672"/>
              <a:gd name="connsiteY233" fmla="*/ 2539489 h 2657823"/>
              <a:gd name="connsiteX234" fmla="*/ 3254188 w 3970672"/>
              <a:gd name="connsiteY234" fmla="*/ 2523352 h 2657823"/>
              <a:gd name="connsiteX235" fmla="*/ 3264946 w 3970672"/>
              <a:gd name="connsiteY235" fmla="*/ 2507216 h 2657823"/>
              <a:gd name="connsiteX236" fmla="*/ 3281082 w 3970672"/>
              <a:gd name="connsiteY236" fmla="*/ 2469564 h 2657823"/>
              <a:gd name="connsiteX237" fmla="*/ 3302597 w 3970672"/>
              <a:gd name="connsiteY237" fmla="*/ 2453427 h 2657823"/>
              <a:gd name="connsiteX238" fmla="*/ 3307976 w 3970672"/>
              <a:gd name="connsiteY238" fmla="*/ 2426533 h 2657823"/>
              <a:gd name="connsiteX239" fmla="*/ 3313355 w 3970672"/>
              <a:gd name="connsiteY239" fmla="*/ 2388882 h 2657823"/>
              <a:gd name="connsiteX240" fmla="*/ 3324113 w 3970672"/>
              <a:gd name="connsiteY240" fmla="*/ 2372745 h 2657823"/>
              <a:gd name="connsiteX241" fmla="*/ 3334870 w 3970672"/>
              <a:gd name="connsiteY241" fmla="*/ 2329714 h 2657823"/>
              <a:gd name="connsiteX242" fmla="*/ 3345628 w 3970672"/>
              <a:gd name="connsiteY242" fmla="*/ 2313578 h 2657823"/>
              <a:gd name="connsiteX243" fmla="*/ 3361764 w 3970672"/>
              <a:gd name="connsiteY243" fmla="*/ 2275926 h 2657823"/>
              <a:gd name="connsiteX244" fmla="*/ 3367143 w 3970672"/>
              <a:gd name="connsiteY244" fmla="*/ 2259790 h 2657823"/>
              <a:gd name="connsiteX245" fmla="*/ 3372522 w 3970672"/>
              <a:gd name="connsiteY245" fmla="*/ 2238274 h 2657823"/>
              <a:gd name="connsiteX246" fmla="*/ 3388658 w 3970672"/>
              <a:gd name="connsiteY246" fmla="*/ 2227517 h 2657823"/>
              <a:gd name="connsiteX247" fmla="*/ 3399416 w 3970672"/>
              <a:gd name="connsiteY247" fmla="*/ 2211380 h 2657823"/>
              <a:gd name="connsiteX248" fmla="*/ 3415553 w 3970672"/>
              <a:gd name="connsiteY248" fmla="*/ 2184486 h 2657823"/>
              <a:gd name="connsiteX249" fmla="*/ 3437068 w 3970672"/>
              <a:gd name="connsiteY249" fmla="*/ 2173729 h 2657823"/>
              <a:gd name="connsiteX250" fmla="*/ 3453204 w 3970672"/>
              <a:gd name="connsiteY250" fmla="*/ 2152213 h 2657823"/>
              <a:gd name="connsiteX251" fmla="*/ 3474720 w 3970672"/>
              <a:gd name="connsiteY251" fmla="*/ 2136077 h 2657823"/>
              <a:gd name="connsiteX252" fmla="*/ 3496235 w 3970672"/>
              <a:gd name="connsiteY252" fmla="*/ 2076910 h 2657823"/>
              <a:gd name="connsiteX253" fmla="*/ 3517750 w 3970672"/>
              <a:gd name="connsiteY253" fmla="*/ 2060773 h 2657823"/>
              <a:gd name="connsiteX254" fmla="*/ 3528508 w 3970672"/>
              <a:gd name="connsiteY254" fmla="*/ 2023122 h 2657823"/>
              <a:gd name="connsiteX255" fmla="*/ 3523129 w 3970672"/>
              <a:gd name="connsiteY255" fmla="*/ 1958576 h 2657823"/>
              <a:gd name="connsiteX256" fmla="*/ 3512371 w 3970672"/>
              <a:gd name="connsiteY256" fmla="*/ 1937060 h 2657823"/>
              <a:gd name="connsiteX257" fmla="*/ 3474720 w 3970672"/>
              <a:gd name="connsiteY257" fmla="*/ 1915545 h 2657823"/>
              <a:gd name="connsiteX258" fmla="*/ 3480098 w 3970672"/>
              <a:gd name="connsiteY258" fmla="*/ 1877893 h 2657823"/>
              <a:gd name="connsiteX259" fmla="*/ 3496235 w 3970672"/>
              <a:gd name="connsiteY259" fmla="*/ 1861757 h 2657823"/>
              <a:gd name="connsiteX260" fmla="*/ 3506993 w 3970672"/>
              <a:gd name="connsiteY260" fmla="*/ 1845620 h 2657823"/>
              <a:gd name="connsiteX261" fmla="*/ 3539266 w 3970672"/>
              <a:gd name="connsiteY261" fmla="*/ 1834863 h 2657823"/>
              <a:gd name="connsiteX262" fmla="*/ 3576917 w 3970672"/>
              <a:gd name="connsiteY262" fmla="*/ 1824105 h 2657823"/>
              <a:gd name="connsiteX263" fmla="*/ 3582296 w 3970672"/>
              <a:gd name="connsiteY263" fmla="*/ 1807969 h 2657823"/>
              <a:gd name="connsiteX264" fmla="*/ 3603811 w 3970672"/>
              <a:gd name="connsiteY264" fmla="*/ 1802590 h 2657823"/>
              <a:gd name="connsiteX265" fmla="*/ 3636084 w 3970672"/>
              <a:gd name="connsiteY265" fmla="*/ 1791832 h 2657823"/>
              <a:gd name="connsiteX266" fmla="*/ 3652221 w 3970672"/>
              <a:gd name="connsiteY266" fmla="*/ 1786453 h 2657823"/>
              <a:gd name="connsiteX267" fmla="*/ 3668357 w 3970672"/>
              <a:gd name="connsiteY267" fmla="*/ 1775696 h 2657823"/>
              <a:gd name="connsiteX268" fmla="*/ 3673736 w 3970672"/>
              <a:gd name="connsiteY268" fmla="*/ 1662740 h 2657823"/>
              <a:gd name="connsiteX269" fmla="*/ 3695251 w 3970672"/>
              <a:gd name="connsiteY269" fmla="*/ 1651983 h 2657823"/>
              <a:gd name="connsiteX270" fmla="*/ 3722146 w 3970672"/>
              <a:gd name="connsiteY270" fmla="*/ 1625089 h 2657823"/>
              <a:gd name="connsiteX271" fmla="*/ 3743661 w 3970672"/>
              <a:gd name="connsiteY271" fmla="*/ 1619710 h 2657823"/>
              <a:gd name="connsiteX272" fmla="*/ 3759797 w 3970672"/>
              <a:gd name="connsiteY272" fmla="*/ 1614331 h 2657823"/>
              <a:gd name="connsiteX273" fmla="*/ 3829722 w 3970672"/>
              <a:gd name="connsiteY273" fmla="*/ 1603573 h 2657823"/>
              <a:gd name="connsiteX274" fmla="*/ 3840480 w 3970672"/>
              <a:gd name="connsiteY274" fmla="*/ 1587437 h 2657823"/>
              <a:gd name="connsiteX275" fmla="*/ 3872753 w 3970672"/>
              <a:gd name="connsiteY275" fmla="*/ 1565922 h 2657823"/>
              <a:gd name="connsiteX276" fmla="*/ 3878131 w 3970672"/>
              <a:gd name="connsiteY276" fmla="*/ 1544406 h 2657823"/>
              <a:gd name="connsiteX277" fmla="*/ 3883510 w 3970672"/>
              <a:gd name="connsiteY277" fmla="*/ 1485239 h 2657823"/>
              <a:gd name="connsiteX278" fmla="*/ 3899647 w 3970672"/>
              <a:gd name="connsiteY278" fmla="*/ 1463724 h 2657823"/>
              <a:gd name="connsiteX279" fmla="*/ 3964193 w 3970672"/>
              <a:gd name="connsiteY279" fmla="*/ 1436830 h 2657823"/>
              <a:gd name="connsiteX280" fmla="*/ 3964193 w 3970672"/>
              <a:gd name="connsiteY280" fmla="*/ 1270086 h 2657823"/>
              <a:gd name="connsiteX281" fmla="*/ 3931920 w 3970672"/>
              <a:gd name="connsiteY281" fmla="*/ 1237813 h 2657823"/>
              <a:gd name="connsiteX282" fmla="*/ 3910404 w 3970672"/>
              <a:gd name="connsiteY282" fmla="*/ 1232434 h 2657823"/>
              <a:gd name="connsiteX283" fmla="*/ 3894268 w 3970672"/>
              <a:gd name="connsiteY283" fmla="*/ 1216298 h 2657823"/>
              <a:gd name="connsiteX284" fmla="*/ 3878131 w 3970672"/>
              <a:gd name="connsiteY284" fmla="*/ 1210919 h 2657823"/>
              <a:gd name="connsiteX285" fmla="*/ 3867374 w 3970672"/>
              <a:gd name="connsiteY285" fmla="*/ 1189404 h 2657823"/>
              <a:gd name="connsiteX286" fmla="*/ 3861995 w 3970672"/>
              <a:gd name="connsiteY286" fmla="*/ 1140994 h 2657823"/>
              <a:gd name="connsiteX287" fmla="*/ 3835101 w 3970672"/>
              <a:gd name="connsiteY287" fmla="*/ 1146373 h 2657823"/>
              <a:gd name="connsiteX288" fmla="*/ 3824343 w 3970672"/>
              <a:gd name="connsiteY288" fmla="*/ 1162510 h 2657823"/>
              <a:gd name="connsiteX289" fmla="*/ 3808207 w 3970672"/>
              <a:gd name="connsiteY289" fmla="*/ 1178646 h 2657823"/>
              <a:gd name="connsiteX290" fmla="*/ 3770555 w 3970672"/>
              <a:gd name="connsiteY290" fmla="*/ 1221677 h 2657823"/>
              <a:gd name="connsiteX291" fmla="*/ 3732903 w 3970672"/>
              <a:gd name="connsiteY291" fmla="*/ 1259329 h 2657823"/>
              <a:gd name="connsiteX292" fmla="*/ 3641463 w 3970672"/>
              <a:gd name="connsiteY292" fmla="*/ 1264707 h 2657823"/>
              <a:gd name="connsiteX293" fmla="*/ 3625327 w 3970672"/>
              <a:gd name="connsiteY293" fmla="*/ 1270086 h 2657823"/>
              <a:gd name="connsiteX294" fmla="*/ 3474720 w 3970672"/>
              <a:gd name="connsiteY294" fmla="*/ 1259329 h 2657823"/>
              <a:gd name="connsiteX295" fmla="*/ 3463962 w 3970672"/>
              <a:gd name="connsiteY295" fmla="*/ 1243192 h 2657823"/>
              <a:gd name="connsiteX296" fmla="*/ 3458583 w 3970672"/>
              <a:gd name="connsiteY296" fmla="*/ 1227056 h 2657823"/>
              <a:gd name="connsiteX297" fmla="*/ 3442447 w 3970672"/>
              <a:gd name="connsiteY297" fmla="*/ 1216298 h 2657823"/>
              <a:gd name="connsiteX298" fmla="*/ 3437068 w 3970672"/>
              <a:gd name="connsiteY298" fmla="*/ 1194783 h 2657823"/>
              <a:gd name="connsiteX299" fmla="*/ 3388658 w 3970672"/>
              <a:gd name="connsiteY299" fmla="*/ 1173267 h 2657823"/>
              <a:gd name="connsiteX300" fmla="*/ 3286461 w 3970672"/>
              <a:gd name="connsiteY300" fmla="*/ 1146373 h 2657823"/>
              <a:gd name="connsiteX301" fmla="*/ 3264946 w 3970672"/>
              <a:gd name="connsiteY301" fmla="*/ 1130237 h 2657823"/>
              <a:gd name="connsiteX302" fmla="*/ 3275703 w 3970672"/>
              <a:gd name="connsiteY302" fmla="*/ 1054933 h 2657823"/>
              <a:gd name="connsiteX303" fmla="*/ 3281082 w 3970672"/>
              <a:gd name="connsiteY303" fmla="*/ 1038797 h 2657823"/>
              <a:gd name="connsiteX304" fmla="*/ 3297218 w 3970672"/>
              <a:gd name="connsiteY304" fmla="*/ 958114 h 2657823"/>
              <a:gd name="connsiteX305" fmla="*/ 3302597 w 3970672"/>
              <a:gd name="connsiteY305" fmla="*/ 931220 h 2657823"/>
              <a:gd name="connsiteX306" fmla="*/ 3318734 w 3970672"/>
              <a:gd name="connsiteY306" fmla="*/ 915084 h 2657823"/>
              <a:gd name="connsiteX307" fmla="*/ 3340249 w 3970672"/>
              <a:gd name="connsiteY307" fmla="*/ 861296 h 2657823"/>
              <a:gd name="connsiteX308" fmla="*/ 3324113 w 3970672"/>
              <a:gd name="connsiteY308" fmla="*/ 387959 h 2657823"/>
              <a:gd name="connsiteX309" fmla="*/ 3318734 w 3970672"/>
              <a:gd name="connsiteY309" fmla="*/ 355686 h 2657823"/>
              <a:gd name="connsiteX310" fmla="*/ 3291840 w 3970672"/>
              <a:gd name="connsiteY310" fmla="*/ 285762 h 2657823"/>
              <a:gd name="connsiteX311" fmla="*/ 3264946 w 3970672"/>
              <a:gd name="connsiteY311" fmla="*/ 215837 h 2657823"/>
              <a:gd name="connsiteX312" fmla="*/ 3248809 w 3970672"/>
              <a:gd name="connsiteY312" fmla="*/ 135154 h 2657823"/>
              <a:gd name="connsiteX313" fmla="*/ 3243430 w 3970672"/>
              <a:gd name="connsiteY313" fmla="*/ 102882 h 2657823"/>
              <a:gd name="connsiteX314" fmla="*/ 3232673 w 3970672"/>
              <a:gd name="connsiteY314" fmla="*/ 70609 h 2657823"/>
              <a:gd name="connsiteX315" fmla="*/ 3211157 w 3970672"/>
              <a:gd name="connsiteY315" fmla="*/ 38336 h 2657823"/>
              <a:gd name="connsiteX316" fmla="*/ 3205778 w 3970672"/>
              <a:gd name="connsiteY316" fmla="*/ 16820 h 2657823"/>
              <a:gd name="connsiteX317" fmla="*/ 3200400 w 3970672"/>
              <a:gd name="connsiteY317" fmla="*/ 684 h 2657823"/>
              <a:gd name="connsiteX318" fmla="*/ 3195021 w 3970672"/>
              <a:gd name="connsiteY318" fmla="*/ 27578 h 2657823"/>
              <a:gd name="connsiteX319" fmla="*/ 3211157 w 3970672"/>
              <a:gd name="connsiteY319" fmla="*/ 226594 h 2657823"/>
              <a:gd name="connsiteX320" fmla="*/ 3221915 w 3970672"/>
              <a:gd name="connsiteY320" fmla="*/ 242731 h 2657823"/>
              <a:gd name="connsiteX321" fmla="*/ 3248809 w 3970672"/>
              <a:gd name="connsiteY321" fmla="*/ 312656 h 2657823"/>
              <a:gd name="connsiteX322" fmla="*/ 3264946 w 3970672"/>
              <a:gd name="connsiteY322" fmla="*/ 339550 h 2657823"/>
              <a:gd name="connsiteX323" fmla="*/ 3286461 w 3970672"/>
              <a:gd name="connsiteY323" fmla="*/ 382580 h 2657823"/>
              <a:gd name="connsiteX324" fmla="*/ 3291840 w 3970672"/>
              <a:gd name="connsiteY324" fmla="*/ 753719 h 2657823"/>
              <a:gd name="connsiteX325" fmla="*/ 3302597 w 3970672"/>
              <a:gd name="connsiteY325" fmla="*/ 769856 h 2657823"/>
              <a:gd name="connsiteX326" fmla="*/ 3307976 w 3970672"/>
              <a:gd name="connsiteY326" fmla="*/ 785992 h 2657823"/>
              <a:gd name="connsiteX327" fmla="*/ 3205778 w 3970672"/>
              <a:gd name="connsiteY327" fmla="*/ 785992 h 2657823"/>
              <a:gd name="connsiteX328" fmla="*/ 3189642 w 3970672"/>
              <a:gd name="connsiteY328" fmla="*/ 775234 h 2657823"/>
              <a:gd name="connsiteX329" fmla="*/ 3178884 w 3970672"/>
              <a:gd name="connsiteY329" fmla="*/ 742962 h 2657823"/>
              <a:gd name="connsiteX330" fmla="*/ 3173506 w 3970672"/>
              <a:gd name="connsiteY330" fmla="*/ 721446 h 2657823"/>
              <a:gd name="connsiteX331" fmla="*/ 3157369 w 3970672"/>
              <a:gd name="connsiteY331" fmla="*/ 710689 h 2657823"/>
              <a:gd name="connsiteX332" fmla="*/ 3141233 w 3970672"/>
              <a:gd name="connsiteY332" fmla="*/ 694552 h 2657823"/>
              <a:gd name="connsiteX333" fmla="*/ 3130475 w 3970672"/>
              <a:gd name="connsiteY333" fmla="*/ 673037 h 2657823"/>
              <a:gd name="connsiteX334" fmla="*/ 3108960 w 3970672"/>
              <a:gd name="connsiteY334" fmla="*/ 667658 h 2657823"/>
              <a:gd name="connsiteX335" fmla="*/ 3092823 w 3970672"/>
              <a:gd name="connsiteY335" fmla="*/ 662279 h 2657823"/>
              <a:gd name="connsiteX336" fmla="*/ 3039035 w 3970672"/>
              <a:gd name="connsiteY336" fmla="*/ 667658 h 2657823"/>
              <a:gd name="connsiteX337" fmla="*/ 3022898 w 3970672"/>
              <a:gd name="connsiteY337" fmla="*/ 683794 h 2657823"/>
              <a:gd name="connsiteX338" fmla="*/ 3001383 w 3970672"/>
              <a:gd name="connsiteY338" fmla="*/ 699931 h 2657823"/>
              <a:gd name="connsiteX339" fmla="*/ 2985247 w 3970672"/>
              <a:gd name="connsiteY339" fmla="*/ 710689 h 2657823"/>
              <a:gd name="connsiteX340" fmla="*/ 2969110 w 3970672"/>
              <a:gd name="connsiteY340" fmla="*/ 726825 h 2657823"/>
              <a:gd name="connsiteX341" fmla="*/ 2936837 w 3970672"/>
              <a:gd name="connsiteY341" fmla="*/ 737583 h 2657823"/>
              <a:gd name="connsiteX342" fmla="*/ 2877670 w 3970672"/>
              <a:gd name="connsiteY342" fmla="*/ 748340 h 2657823"/>
              <a:gd name="connsiteX343" fmla="*/ 2829261 w 3970672"/>
              <a:gd name="connsiteY343" fmla="*/ 775234 h 2657823"/>
              <a:gd name="connsiteX344" fmla="*/ 2807746 w 3970672"/>
              <a:gd name="connsiteY344" fmla="*/ 780613 h 2657823"/>
              <a:gd name="connsiteX345" fmla="*/ 2786230 w 3970672"/>
              <a:gd name="connsiteY345" fmla="*/ 775234 h 2657823"/>
              <a:gd name="connsiteX346" fmla="*/ 2796988 w 3970672"/>
              <a:gd name="connsiteY346" fmla="*/ 742962 h 2657823"/>
              <a:gd name="connsiteX347" fmla="*/ 2829261 w 3970672"/>
              <a:gd name="connsiteY347" fmla="*/ 699931 h 2657823"/>
              <a:gd name="connsiteX348" fmla="*/ 2850776 w 3970672"/>
              <a:gd name="connsiteY348" fmla="*/ 673037 h 2657823"/>
              <a:gd name="connsiteX349" fmla="*/ 2877670 w 3970672"/>
              <a:gd name="connsiteY349" fmla="*/ 630006 h 2657823"/>
              <a:gd name="connsiteX350" fmla="*/ 2899186 w 3970672"/>
              <a:gd name="connsiteY350" fmla="*/ 613870 h 2657823"/>
              <a:gd name="connsiteX351" fmla="*/ 2926080 w 3970672"/>
              <a:gd name="connsiteY351" fmla="*/ 576218 h 2657823"/>
              <a:gd name="connsiteX352" fmla="*/ 2942216 w 3970672"/>
              <a:gd name="connsiteY352" fmla="*/ 533187 h 2657823"/>
              <a:gd name="connsiteX353" fmla="*/ 2947595 w 3970672"/>
              <a:gd name="connsiteY353" fmla="*/ 511672 h 2657823"/>
              <a:gd name="connsiteX354" fmla="*/ 2958353 w 3970672"/>
              <a:gd name="connsiteY354" fmla="*/ 490157 h 2657823"/>
              <a:gd name="connsiteX355" fmla="*/ 2963731 w 3970672"/>
              <a:gd name="connsiteY355" fmla="*/ 463263 h 2657823"/>
              <a:gd name="connsiteX356" fmla="*/ 2974489 w 3970672"/>
              <a:gd name="connsiteY356" fmla="*/ 447126 h 2657823"/>
              <a:gd name="connsiteX357" fmla="*/ 3006762 w 3970672"/>
              <a:gd name="connsiteY357" fmla="*/ 414853 h 2657823"/>
              <a:gd name="connsiteX358" fmla="*/ 3017520 w 3970672"/>
              <a:gd name="connsiteY358" fmla="*/ 318034 h 2657823"/>
              <a:gd name="connsiteX359" fmla="*/ 3028277 w 3970672"/>
              <a:gd name="connsiteY359" fmla="*/ 301898 h 2657823"/>
              <a:gd name="connsiteX360" fmla="*/ 3033656 w 3970672"/>
              <a:gd name="connsiteY360" fmla="*/ 275004 h 2657823"/>
              <a:gd name="connsiteX361" fmla="*/ 3055171 w 3970672"/>
              <a:gd name="connsiteY361" fmla="*/ 242731 h 2657823"/>
              <a:gd name="connsiteX362" fmla="*/ 3060550 w 3970672"/>
              <a:gd name="connsiteY362" fmla="*/ 226594 h 2657823"/>
              <a:gd name="connsiteX363" fmla="*/ 3092823 w 3970672"/>
              <a:gd name="connsiteY363" fmla="*/ 43714 h 2657823"/>
              <a:gd name="connsiteX364" fmla="*/ 3087444 w 3970672"/>
              <a:gd name="connsiteY364" fmla="*/ 22200 h 2657823"/>
              <a:gd name="connsiteX365" fmla="*/ 3114338 w 3970672"/>
              <a:gd name="connsiteY365" fmla="*/ 140533 h 2657823"/>
              <a:gd name="connsiteX366" fmla="*/ 3103580 w 3970672"/>
              <a:gd name="connsiteY366" fmla="*/ 129775 h 2657823"/>
              <a:gd name="connsiteX0" fmla="*/ 2996445 w 3895809"/>
              <a:gd name="connsiteY0" fmla="*/ 54472 h 2657823"/>
              <a:gd name="connsiteX1" fmla="*/ 2969551 w 3895809"/>
              <a:gd name="connsiteY1" fmla="*/ 59851 h 2657823"/>
              <a:gd name="connsiteX2" fmla="*/ 2937278 w 3895809"/>
              <a:gd name="connsiteY2" fmla="*/ 75987 h 2657823"/>
              <a:gd name="connsiteX3" fmla="*/ 2905005 w 3895809"/>
              <a:gd name="connsiteY3" fmla="*/ 81366 h 2657823"/>
              <a:gd name="connsiteX4" fmla="*/ 2883490 w 3895809"/>
              <a:gd name="connsiteY4" fmla="*/ 86745 h 2657823"/>
              <a:gd name="connsiteX5" fmla="*/ 2851217 w 3895809"/>
              <a:gd name="connsiteY5" fmla="*/ 108260 h 2657823"/>
              <a:gd name="connsiteX6" fmla="*/ 2818944 w 3895809"/>
              <a:gd name="connsiteY6" fmla="*/ 119018 h 2657823"/>
              <a:gd name="connsiteX7" fmla="*/ 2684473 w 3895809"/>
              <a:gd name="connsiteY7" fmla="*/ 129776 h 2657823"/>
              <a:gd name="connsiteX8" fmla="*/ 2598412 w 3895809"/>
              <a:gd name="connsiteY8" fmla="*/ 124397 h 2657823"/>
              <a:gd name="connsiteX9" fmla="*/ 2566139 w 3895809"/>
              <a:gd name="connsiteY9" fmla="*/ 113639 h 2657823"/>
              <a:gd name="connsiteX10" fmla="*/ 2560760 w 3895809"/>
              <a:gd name="connsiteY10" fmla="*/ 97503 h 2657823"/>
              <a:gd name="connsiteX11" fmla="*/ 2528487 w 3895809"/>
              <a:gd name="connsiteY11" fmla="*/ 97503 h 2657823"/>
              <a:gd name="connsiteX12" fmla="*/ 2523108 w 3895809"/>
              <a:gd name="connsiteY12" fmla="*/ 113639 h 2657823"/>
              <a:gd name="connsiteX13" fmla="*/ 2485457 w 3895809"/>
              <a:gd name="connsiteY13" fmla="*/ 124397 h 2657823"/>
              <a:gd name="connsiteX14" fmla="*/ 2367123 w 3895809"/>
              <a:gd name="connsiteY14" fmla="*/ 135154 h 2657823"/>
              <a:gd name="connsiteX15" fmla="*/ 2361744 w 3895809"/>
              <a:gd name="connsiteY15" fmla="*/ 156670 h 2657823"/>
              <a:gd name="connsiteX16" fmla="*/ 2350986 w 3895809"/>
              <a:gd name="connsiteY16" fmla="*/ 172806 h 2657823"/>
              <a:gd name="connsiteX17" fmla="*/ 2340228 w 3895809"/>
              <a:gd name="connsiteY17" fmla="*/ 194322 h 2657823"/>
              <a:gd name="connsiteX18" fmla="*/ 2329471 w 3895809"/>
              <a:gd name="connsiteY18" fmla="*/ 210458 h 2657823"/>
              <a:gd name="connsiteX19" fmla="*/ 2307955 w 3895809"/>
              <a:gd name="connsiteY19" fmla="*/ 215837 h 2657823"/>
              <a:gd name="connsiteX20" fmla="*/ 2227273 w 3895809"/>
              <a:gd name="connsiteY20" fmla="*/ 242731 h 2657823"/>
              <a:gd name="connsiteX21" fmla="*/ 2195000 w 3895809"/>
              <a:gd name="connsiteY21" fmla="*/ 258867 h 2657823"/>
              <a:gd name="connsiteX22" fmla="*/ 2184243 w 3895809"/>
              <a:gd name="connsiteY22" fmla="*/ 275004 h 2657823"/>
              <a:gd name="connsiteX23" fmla="*/ 2157348 w 3895809"/>
              <a:gd name="connsiteY23" fmla="*/ 285762 h 2657823"/>
              <a:gd name="connsiteX24" fmla="*/ 2125075 w 3895809"/>
              <a:gd name="connsiteY24" fmla="*/ 296519 h 2657823"/>
              <a:gd name="connsiteX25" fmla="*/ 2108939 w 3895809"/>
              <a:gd name="connsiteY25" fmla="*/ 301898 h 2657823"/>
              <a:gd name="connsiteX26" fmla="*/ 2039014 w 3895809"/>
              <a:gd name="connsiteY26" fmla="*/ 280383 h 2657823"/>
              <a:gd name="connsiteX27" fmla="*/ 2033635 w 3895809"/>
              <a:gd name="connsiteY27" fmla="*/ 264246 h 2657823"/>
              <a:gd name="connsiteX28" fmla="*/ 2022878 w 3895809"/>
              <a:gd name="connsiteY28" fmla="*/ 285762 h 2657823"/>
              <a:gd name="connsiteX29" fmla="*/ 2012120 w 3895809"/>
              <a:gd name="connsiteY29" fmla="*/ 301898 h 2657823"/>
              <a:gd name="connsiteX30" fmla="*/ 1985226 w 3895809"/>
              <a:gd name="connsiteY30" fmla="*/ 350307 h 2657823"/>
              <a:gd name="connsiteX31" fmla="*/ 1952953 w 3895809"/>
              <a:gd name="connsiteY31" fmla="*/ 371823 h 2657823"/>
              <a:gd name="connsiteX32" fmla="*/ 1839998 w 3895809"/>
              <a:gd name="connsiteY32" fmla="*/ 377202 h 2657823"/>
              <a:gd name="connsiteX33" fmla="*/ 1786210 w 3895809"/>
              <a:gd name="connsiteY33" fmla="*/ 366444 h 2657823"/>
              <a:gd name="connsiteX34" fmla="*/ 1770073 w 3895809"/>
              <a:gd name="connsiteY34" fmla="*/ 361065 h 2657823"/>
              <a:gd name="connsiteX35" fmla="*/ 1759315 w 3895809"/>
              <a:gd name="connsiteY35" fmla="*/ 344929 h 2657823"/>
              <a:gd name="connsiteX36" fmla="*/ 1721664 w 3895809"/>
              <a:gd name="connsiteY36" fmla="*/ 323413 h 2657823"/>
              <a:gd name="connsiteX37" fmla="*/ 1700148 w 3895809"/>
              <a:gd name="connsiteY37" fmla="*/ 355686 h 2657823"/>
              <a:gd name="connsiteX38" fmla="*/ 1694770 w 3895809"/>
              <a:gd name="connsiteY38" fmla="*/ 371823 h 2657823"/>
              <a:gd name="connsiteX39" fmla="*/ 1662497 w 3895809"/>
              <a:gd name="connsiteY39" fmla="*/ 377202 h 2657823"/>
              <a:gd name="connsiteX40" fmla="*/ 1619466 w 3895809"/>
              <a:gd name="connsiteY40" fmla="*/ 387959 h 2657823"/>
              <a:gd name="connsiteX41" fmla="*/ 1597951 w 3895809"/>
              <a:gd name="connsiteY41" fmla="*/ 393338 h 2657823"/>
              <a:gd name="connsiteX42" fmla="*/ 1479617 w 3895809"/>
              <a:gd name="connsiteY42" fmla="*/ 404096 h 2657823"/>
              <a:gd name="connsiteX43" fmla="*/ 1441965 w 3895809"/>
              <a:gd name="connsiteY43" fmla="*/ 425611 h 2657823"/>
              <a:gd name="connsiteX44" fmla="*/ 1420450 w 3895809"/>
              <a:gd name="connsiteY44" fmla="*/ 430990 h 2657823"/>
              <a:gd name="connsiteX45" fmla="*/ 1404313 w 3895809"/>
              <a:gd name="connsiteY45" fmla="*/ 495536 h 2657823"/>
              <a:gd name="connsiteX46" fmla="*/ 1398934 w 3895809"/>
              <a:gd name="connsiteY46" fmla="*/ 511672 h 2657823"/>
              <a:gd name="connsiteX47" fmla="*/ 1372040 w 3895809"/>
              <a:gd name="connsiteY47" fmla="*/ 517051 h 2657823"/>
              <a:gd name="connsiteX48" fmla="*/ 1355904 w 3895809"/>
              <a:gd name="connsiteY48" fmla="*/ 522430 h 2657823"/>
              <a:gd name="connsiteX49" fmla="*/ 1339767 w 3895809"/>
              <a:gd name="connsiteY49" fmla="*/ 533187 h 2657823"/>
              <a:gd name="connsiteX50" fmla="*/ 1285979 w 3895809"/>
              <a:gd name="connsiteY50" fmla="*/ 538566 h 2657823"/>
              <a:gd name="connsiteX51" fmla="*/ 1253706 w 3895809"/>
              <a:gd name="connsiteY51" fmla="*/ 527809 h 2657823"/>
              <a:gd name="connsiteX52" fmla="*/ 1237570 w 3895809"/>
              <a:gd name="connsiteY52" fmla="*/ 522430 h 2657823"/>
              <a:gd name="connsiteX53" fmla="*/ 1226812 w 3895809"/>
              <a:gd name="connsiteY53" fmla="*/ 500914 h 2657823"/>
              <a:gd name="connsiteX54" fmla="*/ 1242948 w 3895809"/>
              <a:gd name="connsiteY54" fmla="*/ 490157 h 2657823"/>
              <a:gd name="connsiteX55" fmla="*/ 1210675 w 3895809"/>
              <a:gd name="connsiteY55" fmla="*/ 495536 h 2657823"/>
              <a:gd name="connsiteX56" fmla="*/ 1173024 w 3895809"/>
              <a:gd name="connsiteY56" fmla="*/ 538566 h 2657823"/>
              <a:gd name="connsiteX57" fmla="*/ 1162266 w 3895809"/>
              <a:gd name="connsiteY57" fmla="*/ 570839 h 2657823"/>
              <a:gd name="connsiteX58" fmla="*/ 1151508 w 3895809"/>
              <a:gd name="connsiteY58" fmla="*/ 683794 h 2657823"/>
              <a:gd name="connsiteX59" fmla="*/ 1135372 w 3895809"/>
              <a:gd name="connsiteY59" fmla="*/ 742962 h 2657823"/>
              <a:gd name="connsiteX60" fmla="*/ 1124614 w 3895809"/>
              <a:gd name="connsiteY60" fmla="*/ 769856 h 2657823"/>
              <a:gd name="connsiteX61" fmla="*/ 1108478 w 3895809"/>
              <a:gd name="connsiteY61" fmla="*/ 775234 h 2657823"/>
              <a:gd name="connsiteX62" fmla="*/ 1097720 w 3895809"/>
              <a:gd name="connsiteY62" fmla="*/ 791371 h 2657823"/>
              <a:gd name="connsiteX63" fmla="*/ 1081584 w 3895809"/>
              <a:gd name="connsiteY63" fmla="*/ 796750 h 2657823"/>
              <a:gd name="connsiteX64" fmla="*/ 1070826 w 3895809"/>
              <a:gd name="connsiteY64" fmla="*/ 818265 h 2657823"/>
              <a:gd name="connsiteX65" fmla="*/ 1049311 w 3895809"/>
              <a:gd name="connsiteY65" fmla="*/ 850538 h 2657823"/>
              <a:gd name="connsiteX66" fmla="*/ 1043932 w 3895809"/>
              <a:gd name="connsiteY66" fmla="*/ 872053 h 2657823"/>
              <a:gd name="connsiteX67" fmla="*/ 1054690 w 3895809"/>
              <a:gd name="connsiteY67" fmla="*/ 958114 h 2657823"/>
              <a:gd name="connsiteX68" fmla="*/ 1049311 w 3895809"/>
              <a:gd name="connsiteY68" fmla="*/ 1065691 h 2657823"/>
              <a:gd name="connsiteX69" fmla="*/ 1038553 w 3895809"/>
              <a:gd name="connsiteY69" fmla="*/ 1081827 h 2657823"/>
              <a:gd name="connsiteX70" fmla="*/ 1006280 w 3895809"/>
              <a:gd name="connsiteY70" fmla="*/ 1092585 h 2657823"/>
              <a:gd name="connsiteX71" fmla="*/ 941734 w 3895809"/>
              <a:gd name="connsiteY71" fmla="*/ 1087206 h 2657823"/>
              <a:gd name="connsiteX72" fmla="*/ 930977 w 3895809"/>
              <a:gd name="connsiteY72" fmla="*/ 1071070 h 2657823"/>
              <a:gd name="connsiteX73" fmla="*/ 925598 w 3895809"/>
              <a:gd name="connsiteY73" fmla="*/ 1022660 h 2657823"/>
              <a:gd name="connsiteX74" fmla="*/ 909461 w 3895809"/>
              <a:gd name="connsiteY74" fmla="*/ 1017282 h 2657823"/>
              <a:gd name="connsiteX75" fmla="*/ 893325 w 3895809"/>
              <a:gd name="connsiteY75" fmla="*/ 1006524 h 2657823"/>
              <a:gd name="connsiteX76" fmla="*/ 818021 w 3895809"/>
              <a:gd name="connsiteY76" fmla="*/ 1006524 h 2657823"/>
              <a:gd name="connsiteX77" fmla="*/ 796506 w 3895809"/>
              <a:gd name="connsiteY77" fmla="*/ 1022660 h 2657823"/>
              <a:gd name="connsiteX78" fmla="*/ 737339 w 3895809"/>
              <a:gd name="connsiteY78" fmla="*/ 1022660 h 2657823"/>
              <a:gd name="connsiteX79" fmla="*/ 721203 w 3895809"/>
              <a:gd name="connsiteY79" fmla="*/ 936599 h 2657823"/>
              <a:gd name="connsiteX80" fmla="*/ 672793 w 3895809"/>
              <a:gd name="connsiteY80" fmla="*/ 947357 h 2657823"/>
              <a:gd name="connsiteX81" fmla="*/ 662035 w 3895809"/>
              <a:gd name="connsiteY81" fmla="*/ 963493 h 2657823"/>
              <a:gd name="connsiteX82" fmla="*/ 651278 w 3895809"/>
              <a:gd name="connsiteY82" fmla="*/ 1011903 h 2657823"/>
              <a:gd name="connsiteX83" fmla="*/ 635141 w 3895809"/>
              <a:gd name="connsiteY83" fmla="*/ 1022660 h 2657823"/>
              <a:gd name="connsiteX84" fmla="*/ 511428 w 3895809"/>
              <a:gd name="connsiteY84" fmla="*/ 1017282 h 2657823"/>
              <a:gd name="connsiteX85" fmla="*/ 495292 w 3895809"/>
              <a:gd name="connsiteY85" fmla="*/ 1011903 h 2657823"/>
              <a:gd name="connsiteX86" fmla="*/ 457640 w 3895809"/>
              <a:gd name="connsiteY86" fmla="*/ 1044176 h 2657823"/>
              <a:gd name="connsiteX87" fmla="*/ 5819 w 3895809"/>
              <a:gd name="connsiteY87" fmla="*/ 985009 h 2657823"/>
              <a:gd name="connsiteX88" fmla="*/ 215593 w 3895809"/>
              <a:gd name="connsiteY88" fmla="*/ 995766 h 2657823"/>
              <a:gd name="connsiteX89" fmla="*/ 264003 w 3895809"/>
              <a:gd name="connsiteY89" fmla="*/ 1001145 h 2657823"/>
              <a:gd name="connsiteX90" fmla="*/ 296275 w 3895809"/>
              <a:gd name="connsiteY90" fmla="*/ 1006524 h 2657823"/>
              <a:gd name="connsiteX91" fmla="*/ 371579 w 3895809"/>
              <a:gd name="connsiteY91" fmla="*/ 1011903 h 2657823"/>
              <a:gd name="connsiteX92" fmla="*/ 387715 w 3895809"/>
              <a:gd name="connsiteY92" fmla="*/ 1017282 h 2657823"/>
              <a:gd name="connsiteX93" fmla="*/ 419988 w 3895809"/>
              <a:gd name="connsiteY93" fmla="*/ 1038797 h 2657823"/>
              <a:gd name="connsiteX94" fmla="*/ 403852 w 3895809"/>
              <a:gd name="connsiteY94" fmla="*/ 1071070 h 2657823"/>
              <a:gd name="connsiteX95" fmla="*/ 344685 w 3895809"/>
              <a:gd name="connsiteY95" fmla="*/ 1087206 h 2657823"/>
              <a:gd name="connsiteX96" fmla="*/ 258624 w 3895809"/>
              <a:gd name="connsiteY96" fmla="*/ 1092585 h 2657823"/>
              <a:gd name="connsiteX97" fmla="*/ 226351 w 3895809"/>
              <a:gd name="connsiteY97" fmla="*/ 1103343 h 2657823"/>
              <a:gd name="connsiteX98" fmla="*/ 210214 w 3895809"/>
              <a:gd name="connsiteY98" fmla="*/ 1108722 h 2657823"/>
              <a:gd name="connsiteX99" fmla="*/ 161805 w 3895809"/>
              <a:gd name="connsiteY99" fmla="*/ 1130237 h 2657823"/>
              <a:gd name="connsiteX100" fmla="*/ 140290 w 3895809"/>
              <a:gd name="connsiteY100" fmla="*/ 1135616 h 2657823"/>
              <a:gd name="connsiteX101" fmla="*/ 91880 w 3895809"/>
              <a:gd name="connsiteY101" fmla="*/ 1151752 h 2657823"/>
              <a:gd name="connsiteX102" fmla="*/ 75744 w 3895809"/>
              <a:gd name="connsiteY102" fmla="*/ 1157131 h 2657823"/>
              <a:gd name="connsiteX103" fmla="*/ 54228 w 3895809"/>
              <a:gd name="connsiteY103" fmla="*/ 1162510 h 2657823"/>
              <a:gd name="connsiteX104" fmla="*/ 43471 w 3895809"/>
              <a:gd name="connsiteY104" fmla="*/ 1426072 h 2657823"/>
              <a:gd name="connsiteX105" fmla="*/ 59607 w 3895809"/>
              <a:gd name="connsiteY105" fmla="*/ 1458345 h 2657823"/>
              <a:gd name="connsiteX106" fmla="*/ 75744 w 3895809"/>
              <a:gd name="connsiteY106" fmla="*/ 1522891 h 2657823"/>
              <a:gd name="connsiteX107" fmla="*/ 75744 w 3895809"/>
              <a:gd name="connsiteY107" fmla="*/ 1522891 h 2657823"/>
              <a:gd name="connsiteX108" fmla="*/ 81123 w 3895809"/>
              <a:gd name="connsiteY108" fmla="*/ 1549785 h 2657823"/>
              <a:gd name="connsiteX109" fmla="*/ 86501 w 3895809"/>
              <a:gd name="connsiteY109" fmla="*/ 1582058 h 2657823"/>
              <a:gd name="connsiteX110" fmla="*/ 97259 w 3895809"/>
              <a:gd name="connsiteY110" fmla="*/ 1603573 h 2657823"/>
              <a:gd name="connsiteX111" fmla="*/ 102638 w 3895809"/>
              <a:gd name="connsiteY111" fmla="*/ 1813347 h 2657823"/>
              <a:gd name="connsiteX112" fmla="*/ 113395 w 3895809"/>
              <a:gd name="connsiteY112" fmla="*/ 1856378 h 2657823"/>
              <a:gd name="connsiteX113" fmla="*/ 118774 w 3895809"/>
              <a:gd name="connsiteY113" fmla="*/ 1877893 h 2657823"/>
              <a:gd name="connsiteX114" fmla="*/ 151047 w 3895809"/>
              <a:gd name="connsiteY114" fmla="*/ 1883272 h 2657823"/>
              <a:gd name="connsiteX115" fmla="*/ 177941 w 3895809"/>
              <a:gd name="connsiteY115" fmla="*/ 1894030 h 2657823"/>
              <a:gd name="connsiteX116" fmla="*/ 210214 w 3895809"/>
              <a:gd name="connsiteY116" fmla="*/ 1915545 h 2657823"/>
              <a:gd name="connsiteX117" fmla="*/ 258624 w 3895809"/>
              <a:gd name="connsiteY117" fmla="*/ 1931682 h 2657823"/>
              <a:gd name="connsiteX118" fmla="*/ 274760 w 3895809"/>
              <a:gd name="connsiteY118" fmla="*/ 1937060 h 2657823"/>
              <a:gd name="connsiteX119" fmla="*/ 290897 w 3895809"/>
              <a:gd name="connsiteY119" fmla="*/ 1942439 h 2657823"/>
              <a:gd name="connsiteX120" fmla="*/ 312412 w 3895809"/>
              <a:gd name="connsiteY120" fmla="*/ 1947818 h 2657823"/>
              <a:gd name="connsiteX121" fmla="*/ 323170 w 3895809"/>
              <a:gd name="connsiteY121" fmla="*/ 1963954 h 2657823"/>
              <a:gd name="connsiteX122" fmla="*/ 339306 w 3895809"/>
              <a:gd name="connsiteY122" fmla="*/ 1969333 h 2657823"/>
              <a:gd name="connsiteX123" fmla="*/ 376958 w 3895809"/>
              <a:gd name="connsiteY123" fmla="*/ 1980091 h 2657823"/>
              <a:gd name="connsiteX124" fmla="*/ 393094 w 3895809"/>
              <a:gd name="connsiteY124" fmla="*/ 1990849 h 2657823"/>
              <a:gd name="connsiteX125" fmla="*/ 409231 w 3895809"/>
              <a:gd name="connsiteY125" fmla="*/ 2023122 h 2657823"/>
              <a:gd name="connsiteX126" fmla="*/ 441504 w 3895809"/>
              <a:gd name="connsiteY126" fmla="*/ 2039258 h 2657823"/>
              <a:gd name="connsiteX127" fmla="*/ 457640 w 3895809"/>
              <a:gd name="connsiteY127" fmla="*/ 2050016 h 2657823"/>
              <a:gd name="connsiteX128" fmla="*/ 495292 w 3895809"/>
              <a:gd name="connsiteY128" fmla="*/ 2012364 h 2657823"/>
              <a:gd name="connsiteX129" fmla="*/ 527565 w 3895809"/>
              <a:gd name="connsiteY129" fmla="*/ 1996227 h 2657823"/>
              <a:gd name="connsiteX130" fmla="*/ 570595 w 3895809"/>
              <a:gd name="connsiteY130" fmla="*/ 2006985 h 2657823"/>
              <a:gd name="connsiteX131" fmla="*/ 581353 w 3895809"/>
              <a:gd name="connsiteY131" fmla="*/ 2039258 h 2657823"/>
              <a:gd name="connsiteX132" fmla="*/ 597490 w 3895809"/>
              <a:gd name="connsiteY132" fmla="*/ 2098425 h 2657823"/>
              <a:gd name="connsiteX133" fmla="*/ 602868 w 3895809"/>
              <a:gd name="connsiteY133" fmla="*/ 2114562 h 2657823"/>
              <a:gd name="connsiteX134" fmla="*/ 619005 w 3895809"/>
              <a:gd name="connsiteY134" fmla="*/ 2130698 h 2657823"/>
              <a:gd name="connsiteX135" fmla="*/ 624384 w 3895809"/>
              <a:gd name="connsiteY135" fmla="*/ 2146834 h 2657823"/>
              <a:gd name="connsiteX136" fmla="*/ 662035 w 3895809"/>
              <a:gd name="connsiteY136" fmla="*/ 2162971 h 2657823"/>
              <a:gd name="connsiteX137" fmla="*/ 678172 w 3895809"/>
              <a:gd name="connsiteY137" fmla="*/ 2173729 h 2657823"/>
              <a:gd name="connsiteX138" fmla="*/ 688930 w 3895809"/>
              <a:gd name="connsiteY138" fmla="*/ 2189865 h 2657823"/>
              <a:gd name="connsiteX139" fmla="*/ 705066 w 3895809"/>
              <a:gd name="connsiteY139" fmla="*/ 2195244 h 2657823"/>
              <a:gd name="connsiteX140" fmla="*/ 731960 w 3895809"/>
              <a:gd name="connsiteY140" fmla="*/ 2216759 h 2657823"/>
              <a:gd name="connsiteX141" fmla="*/ 748097 w 3895809"/>
              <a:gd name="connsiteY141" fmla="*/ 2227517 h 2657823"/>
              <a:gd name="connsiteX142" fmla="*/ 850294 w 3895809"/>
              <a:gd name="connsiteY142" fmla="*/ 2243653 h 2657823"/>
              <a:gd name="connsiteX143" fmla="*/ 850294 w 3895809"/>
              <a:gd name="connsiteY143" fmla="*/ 2297442 h 2657823"/>
              <a:gd name="connsiteX144" fmla="*/ 839537 w 3895809"/>
              <a:gd name="connsiteY144" fmla="*/ 2318957 h 2657823"/>
              <a:gd name="connsiteX145" fmla="*/ 823400 w 3895809"/>
              <a:gd name="connsiteY145" fmla="*/ 2324336 h 2657823"/>
              <a:gd name="connsiteX146" fmla="*/ 796506 w 3895809"/>
              <a:gd name="connsiteY146" fmla="*/ 2351230 h 2657823"/>
              <a:gd name="connsiteX147" fmla="*/ 769612 w 3895809"/>
              <a:gd name="connsiteY147" fmla="*/ 2378124 h 2657823"/>
              <a:gd name="connsiteX148" fmla="*/ 764233 w 3895809"/>
              <a:gd name="connsiteY148" fmla="*/ 2394260 h 2657823"/>
              <a:gd name="connsiteX149" fmla="*/ 753475 w 3895809"/>
              <a:gd name="connsiteY149" fmla="*/ 2410397 h 2657823"/>
              <a:gd name="connsiteX150" fmla="*/ 758854 w 3895809"/>
              <a:gd name="connsiteY150" fmla="*/ 2512594 h 2657823"/>
              <a:gd name="connsiteX151" fmla="*/ 791127 w 3895809"/>
              <a:gd name="connsiteY151" fmla="*/ 2523352 h 2657823"/>
              <a:gd name="connsiteX152" fmla="*/ 861052 w 3895809"/>
              <a:gd name="connsiteY152" fmla="*/ 2528731 h 2657823"/>
              <a:gd name="connsiteX153" fmla="*/ 877188 w 3895809"/>
              <a:gd name="connsiteY153" fmla="*/ 2539489 h 2657823"/>
              <a:gd name="connsiteX154" fmla="*/ 930977 w 3895809"/>
              <a:gd name="connsiteY154" fmla="*/ 2544867 h 2657823"/>
              <a:gd name="connsiteX155" fmla="*/ 947113 w 3895809"/>
              <a:gd name="connsiteY155" fmla="*/ 2550246 h 2657823"/>
              <a:gd name="connsiteX156" fmla="*/ 1113857 w 3895809"/>
              <a:gd name="connsiteY156" fmla="*/ 2534110 h 2657823"/>
              <a:gd name="connsiteX157" fmla="*/ 1129993 w 3895809"/>
              <a:gd name="connsiteY157" fmla="*/ 2523352 h 2657823"/>
              <a:gd name="connsiteX158" fmla="*/ 1162266 w 3895809"/>
              <a:gd name="connsiteY158" fmla="*/ 2507216 h 2657823"/>
              <a:gd name="connsiteX159" fmla="*/ 1178403 w 3895809"/>
              <a:gd name="connsiteY159" fmla="*/ 2485700 h 2657823"/>
              <a:gd name="connsiteX160" fmla="*/ 1194539 w 3895809"/>
              <a:gd name="connsiteY160" fmla="*/ 2474943 h 2657823"/>
              <a:gd name="connsiteX161" fmla="*/ 1205297 w 3895809"/>
              <a:gd name="connsiteY161" fmla="*/ 2448049 h 2657823"/>
              <a:gd name="connsiteX162" fmla="*/ 1232191 w 3895809"/>
              <a:gd name="connsiteY162" fmla="*/ 2421154 h 2657823"/>
              <a:gd name="connsiteX163" fmla="*/ 1242948 w 3895809"/>
              <a:gd name="connsiteY163" fmla="*/ 2405018 h 2657823"/>
              <a:gd name="connsiteX164" fmla="*/ 1291358 w 3895809"/>
              <a:gd name="connsiteY164" fmla="*/ 2378124 h 2657823"/>
              <a:gd name="connsiteX165" fmla="*/ 1425828 w 3895809"/>
              <a:gd name="connsiteY165" fmla="*/ 2216759 h 2657823"/>
              <a:gd name="connsiteX166" fmla="*/ 1441965 w 3895809"/>
              <a:gd name="connsiteY166" fmla="*/ 2206002 h 2657823"/>
              <a:gd name="connsiteX167" fmla="*/ 1415071 w 3895809"/>
              <a:gd name="connsiteY167" fmla="*/ 2313578 h 2657823"/>
              <a:gd name="connsiteX168" fmla="*/ 1404313 w 3895809"/>
              <a:gd name="connsiteY168" fmla="*/ 2351230 h 2657823"/>
              <a:gd name="connsiteX169" fmla="*/ 1409692 w 3895809"/>
              <a:gd name="connsiteY169" fmla="*/ 2448049 h 2657823"/>
              <a:gd name="connsiteX170" fmla="*/ 1463480 w 3895809"/>
              <a:gd name="connsiteY170" fmla="*/ 2453427 h 2657823"/>
              <a:gd name="connsiteX171" fmla="*/ 1479617 w 3895809"/>
              <a:gd name="connsiteY171" fmla="*/ 2464185 h 2657823"/>
              <a:gd name="connsiteX172" fmla="*/ 1522647 w 3895809"/>
              <a:gd name="connsiteY172" fmla="*/ 2469564 h 2657823"/>
              <a:gd name="connsiteX173" fmla="*/ 1560299 w 3895809"/>
              <a:gd name="connsiteY173" fmla="*/ 2464185 h 2657823"/>
              <a:gd name="connsiteX174" fmla="*/ 1571057 w 3895809"/>
              <a:gd name="connsiteY174" fmla="*/ 2448049 h 2657823"/>
              <a:gd name="connsiteX175" fmla="*/ 1597951 w 3895809"/>
              <a:gd name="connsiteY175" fmla="*/ 2415776 h 2657823"/>
              <a:gd name="connsiteX176" fmla="*/ 1603330 w 3895809"/>
              <a:gd name="connsiteY176" fmla="*/ 2399639 h 2657823"/>
              <a:gd name="connsiteX177" fmla="*/ 1673254 w 3895809"/>
              <a:gd name="connsiteY177" fmla="*/ 2394260 h 2657823"/>
              <a:gd name="connsiteX178" fmla="*/ 1662497 w 3895809"/>
              <a:gd name="connsiteY178" fmla="*/ 2431912 h 2657823"/>
              <a:gd name="connsiteX179" fmla="*/ 1651739 w 3895809"/>
              <a:gd name="connsiteY179" fmla="*/ 2464185 h 2657823"/>
              <a:gd name="connsiteX180" fmla="*/ 1673254 w 3895809"/>
              <a:gd name="connsiteY180" fmla="*/ 2469564 h 2657823"/>
              <a:gd name="connsiteX181" fmla="*/ 1694770 w 3895809"/>
              <a:gd name="connsiteY181" fmla="*/ 2464185 h 2657823"/>
              <a:gd name="connsiteX182" fmla="*/ 1737800 w 3895809"/>
              <a:gd name="connsiteY182" fmla="*/ 2448049 h 2657823"/>
              <a:gd name="connsiteX183" fmla="*/ 1780831 w 3895809"/>
              <a:gd name="connsiteY183" fmla="*/ 2442670 h 2657823"/>
              <a:gd name="connsiteX184" fmla="*/ 1818483 w 3895809"/>
              <a:gd name="connsiteY184" fmla="*/ 2426533 h 2657823"/>
              <a:gd name="connsiteX185" fmla="*/ 1834619 w 3895809"/>
              <a:gd name="connsiteY185" fmla="*/ 2405018 h 2657823"/>
              <a:gd name="connsiteX186" fmla="*/ 1866892 w 3895809"/>
              <a:gd name="connsiteY186" fmla="*/ 2388882 h 2657823"/>
              <a:gd name="connsiteX187" fmla="*/ 1877650 w 3895809"/>
              <a:gd name="connsiteY187" fmla="*/ 2410397 h 2657823"/>
              <a:gd name="connsiteX188" fmla="*/ 1883028 w 3895809"/>
              <a:gd name="connsiteY188" fmla="*/ 2501837 h 2657823"/>
              <a:gd name="connsiteX189" fmla="*/ 1936817 w 3895809"/>
              <a:gd name="connsiteY189" fmla="*/ 2517973 h 2657823"/>
              <a:gd name="connsiteX190" fmla="*/ 2028257 w 3895809"/>
              <a:gd name="connsiteY190" fmla="*/ 2523352 h 2657823"/>
              <a:gd name="connsiteX191" fmla="*/ 2055151 w 3895809"/>
              <a:gd name="connsiteY191" fmla="*/ 2517973 h 2657823"/>
              <a:gd name="connsiteX192" fmla="*/ 2060530 w 3895809"/>
              <a:gd name="connsiteY192" fmla="*/ 2496458 h 2657823"/>
              <a:gd name="connsiteX193" fmla="*/ 2076666 w 3895809"/>
              <a:gd name="connsiteY193" fmla="*/ 2485700 h 2657823"/>
              <a:gd name="connsiteX194" fmla="*/ 2087424 w 3895809"/>
              <a:gd name="connsiteY194" fmla="*/ 2437291 h 2657823"/>
              <a:gd name="connsiteX195" fmla="*/ 2114318 w 3895809"/>
              <a:gd name="connsiteY195" fmla="*/ 2399639 h 2657823"/>
              <a:gd name="connsiteX196" fmla="*/ 2130454 w 3895809"/>
              <a:gd name="connsiteY196" fmla="*/ 2361987 h 2657823"/>
              <a:gd name="connsiteX197" fmla="*/ 2141212 w 3895809"/>
              <a:gd name="connsiteY197" fmla="*/ 2345851 h 2657823"/>
              <a:gd name="connsiteX198" fmla="*/ 2173485 w 3895809"/>
              <a:gd name="connsiteY198" fmla="*/ 2335093 h 2657823"/>
              <a:gd name="connsiteX199" fmla="*/ 2221894 w 3895809"/>
              <a:gd name="connsiteY199" fmla="*/ 2308199 h 2657823"/>
              <a:gd name="connsiteX200" fmla="*/ 2248788 w 3895809"/>
              <a:gd name="connsiteY200" fmla="*/ 2275926 h 2657823"/>
              <a:gd name="connsiteX201" fmla="*/ 2254167 w 3895809"/>
              <a:gd name="connsiteY201" fmla="*/ 2259790 h 2657823"/>
              <a:gd name="connsiteX202" fmla="*/ 2270304 w 3895809"/>
              <a:gd name="connsiteY202" fmla="*/ 2254411 h 2657823"/>
              <a:gd name="connsiteX203" fmla="*/ 2297198 w 3895809"/>
              <a:gd name="connsiteY203" fmla="*/ 2243653 h 2657823"/>
              <a:gd name="connsiteX204" fmla="*/ 2313334 w 3895809"/>
              <a:gd name="connsiteY204" fmla="*/ 2238274 h 2657823"/>
              <a:gd name="connsiteX205" fmla="*/ 2340228 w 3895809"/>
              <a:gd name="connsiteY205" fmla="*/ 2227517 h 2657823"/>
              <a:gd name="connsiteX206" fmla="*/ 2426290 w 3895809"/>
              <a:gd name="connsiteY206" fmla="*/ 2238274 h 2657823"/>
              <a:gd name="connsiteX207" fmla="*/ 2458563 w 3895809"/>
              <a:gd name="connsiteY207" fmla="*/ 2259790 h 2657823"/>
              <a:gd name="connsiteX208" fmla="*/ 2474699 w 3895809"/>
              <a:gd name="connsiteY208" fmla="*/ 2270547 h 2657823"/>
              <a:gd name="connsiteX209" fmla="*/ 2512351 w 3895809"/>
              <a:gd name="connsiteY209" fmla="*/ 2297442 h 2657823"/>
              <a:gd name="connsiteX210" fmla="*/ 2528487 w 3895809"/>
              <a:gd name="connsiteY210" fmla="*/ 2302820 h 2657823"/>
              <a:gd name="connsiteX211" fmla="*/ 2544624 w 3895809"/>
              <a:gd name="connsiteY211" fmla="*/ 2308199 h 2657823"/>
              <a:gd name="connsiteX212" fmla="*/ 2571518 w 3895809"/>
              <a:gd name="connsiteY212" fmla="*/ 2399639 h 2657823"/>
              <a:gd name="connsiteX213" fmla="*/ 2603791 w 3895809"/>
              <a:gd name="connsiteY213" fmla="*/ 2426533 h 2657823"/>
              <a:gd name="connsiteX214" fmla="*/ 2636064 w 3895809"/>
              <a:gd name="connsiteY214" fmla="*/ 2442670 h 2657823"/>
              <a:gd name="connsiteX215" fmla="*/ 2657579 w 3895809"/>
              <a:gd name="connsiteY215" fmla="*/ 2491079 h 2657823"/>
              <a:gd name="connsiteX216" fmla="*/ 2662958 w 3895809"/>
              <a:gd name="connsiteY216" fmla="*/ 2512594 h 2657823"/>
              <a:gd name="connsiteX217" fmla="*/ 2679094 w 3895809"/>
              <a:gd name="connsiteY217" fmla="*/ 2517973 h 2657823"/>
              <a:gd name="connsiteX218" fmla="*/ 2732883 w 3895809"/>
              <a:gd name="connsiteY218" fmla="*/ 2528731 h 2657823"/>
              <a:gd name="connsiteX219" fmla="*/ 2749019 w 3895809"/>
              <a:gd name="connsiteY219" fmla="*/ 2561004 h 2657823"/>
              <a:gd name="connsiteX220" fmla="*/ 2754398 w 3895809"/>
              <a:gd name="connsiteY220" fmla="*/ 2587898 h 2657823"/>
              <a:gd name="connsiteX221" fmla="*/ 2786671 w 3895809"/>
              <a:gd name="connsiteY221" fmla="*/ 2609413 h 2657823"/>
              <a:gd name="connsiteX222" fmla="*/ 2872732 w 3895809"/>
              <a:gd name="connsiteY222" fmla="*/ 2604034 h 2657823"/>
              <a:gd name="connsiteX223" fmla="*/ 2894247 w 3895809"/>
              <a:gd name="connsiteY223" fmla="*/ 2593277 h 2657823"/>
              <a:gd name="connsiteX224" fmla="*/ 2969551 w 3895809"/>
              <a:gd name="connsiteY224" fmla="*/ 2598656 h 2657823"/>
              <a:gd name="connsiteX225" fmla="*/ 2980308 w 3895809"/>
              <a:gd name="connsiteY225" fmla="*/ 2614792 h 2657823"/>
              <a:gd name="connsiteX226" fmla="*/ 2991066 w 3895809"/>
              <a:gd name="connsiteY226" fmla="*/ 2636307 h 2657823"/>
              <a:gd name="connsiteX227" fmla="*/ 3017960 w 3895809"/>
              <a:gd name="connsiteY227" fmla="*/ 2647065 h 2657823"/>
              <a:gd name="connsiteX228" fmla="*/ 3034097 w 3895809"/>
              <a:gd name="connsiteY228" fmla="*/ 2657823 h 2657823"/>
              <a:gd name="connsiteX229" fmla="*/ 3114779 w 3895809"/>
              <a:gd name="connsiteY229" fmla="*/ 2652444 h 2657823"/>
              <a:gd name="connsiteX230" fmla="*/ 3125537 w 3895809"/>
              <a:gd name="connsiteY230" fmla="*/ 2625550 h 2657823"/>
              <a:gd name="connsiteX231" fmla="*/ 3141673 w 3895809"/>
              <a:gd name="connsiteY231" fmla="*/ 2614792 h 2657823"/>
              <a:gd name="connsiteX232" fmla="*/ 3157810 w 3895809"/>
              <a:gd name="connsiteY232" fmla="*/ 2561004 h 2657823"/>
              <a:gd name="connsiteX233" fmla="*/ 3163188 w 3895809"/>
              <a:gd name="connsiteY233" fmla="*/ 2539489 h 2657823"/>
              <a:gd name="connsiteX234" fmla="*/ 3179325 w 3895809"/>
              <a:gd name="connsiteY234" fmla="*/ 2523352 h 2657823"/>
              <a:gd name="connsiteX235" fmla="*/ 3190083 w 3895809"/>
              <a:gd name="connsiteY235" fmla="*/ 2507216 h 2657823"/>
              <a:gd name="connsiteX236" fmla="*/ 3206219 w 3895809"/>
              <a:gd name="connsiteY236" fmla="*/ 2469564 h 2657823"/>
              <a:gd name="connsiteX237" fmla="*/ 3227734 w 3895809"/>
              <a:gd name="connsiteY237" fmla="*/ 2453427 h 2657823"/>
              <a:gd name="connsiteX238" fmla="*/ 3233113 w 3895809"/>
              <a:gd name="connsiteY238" fmla="*/ 2426533 h 2657823"/>
              <a:gd name="connsiteX239" fmla="*/ 3238492 w 3895809"/>
              <a:gd name="connsiteY239" fmla="*/ 2388882 h 2657823"/>
              <a:gd name="connsiteX240" fmla="*/ 3249250 w 3895809"/>
              <a:gd name="connsiteY240" fmla="*/ 2372745 h 2657823"/>
              <a:gd name="connsiteX241" fmla="*/ 3260007 w 3895809"/>
              <a:gd name="connsiteY241" fmla="*/ 2329714 h 2657823"/>
              <a:gd name="connsiteX242" fmla="*/ 3270765 w 3895809"/>
              <a:gd name="connsiteY242" fmla="*/ 2313578 h 2657823"/>
              <a:gd name="connsiteX243" fmla="*/ 3286901 w 3895809"/>
              <a:gd name="connsiteY243" fmla="*/ 2275926 h 2657823"/>
              <a:gd name="connsiteX244" fmla="*/ 3292280 w 3895809"/>
              <a:gd name="connsiteY244" fmla="*/ 2259790 h 2657823"/>
              <a:gd name="connsiteX245" fmla="*/ 3297659 w 3895809"/>
              <a:gd name="connsiteY245" fmla="*/ 2238274 h 2657823"/>
              <a:gd name="connsiteX246" fmla="*/ 3313795 w 3895809"/>
              <a:gd name="connsiteY246" fmla="*/ 2227517 h 2657823"/>
              <a:gd name="connsiteX247" fmla="*/ 3324553 w 3895809"/>
              <a:gd name="connsiteY247" fmla="*/ 2211380 h 2657823"/>
              <a:gd name="connsiteX248" fmla="*/ 3340690 w 3895809"/>
              <a:gd name="connsiteY248" fmla="*/ 2184486 h 2657823"/>
              <a:gd name="connsiteX249" fmla="*/ 3362205 w 3895809"/>
              <a:gd name="connsiteY249" fmla="*/ 2173729 h 2657823"/>
              <a:gd name="connsiteX250" fmla="*/ 3378341 w 3895809"/>
              <a:gd name="connsiteY250" fmla="*/ 2152213 h 2657823"/>
              <a:gd name="connsiteX251" fmla="*/ 3399857 w 3895809"/>
              <a:gd name="connsiteY251" fmla="*/ 2136077 h 2657823"/>
              <a:gd name="connsiteX252" fmla="*/ 3421372 w 3895809"/>
              <a:gd name="connsiteY252" fmla="*/ 2076910 h 2657823"/>
              <a:gd name="connsiteX253" fmla="*/ 3442887 w 3895809"/>
              <a:gd name="connsiteY253" fmla="*/ 2060773 h 2657823"/>
              <a:gd name="connsiteX254" fmla="*/ 3453645 w 3895809"/>
              <a:gd name="connsiteY254" fmla="*/ 2023122 h 2657823"/>
              <a:gd name="connsiteX255" fmla="*/ 3448266 w 3895809"/>
              <a:gd name="connsiteY255" fmla="*/ 1958576 h 2657823"/>
              <a:gd name="connsiteX256" fmla="*/ 3437508 w 3895809"/>
              <a:gd name="connsiteY256" fmla="*/ 1937060 h 2657823"/>
              <a:gd name="connsiteX257" fmla="*/ 3399857 w 3895809"/>
              <a:gd name="connsiteY257" fmla="*/ 1915545 h 2657823"/>
              <a:gd name="connsiteX258" fmla="*/ 3405235 w 3895809"/>
              <a:gd name="connsiteY258" fmla="*/ 1877893 h 2657823"/>
              <a:gd name="connsiteX259" fmla="*/ 3421372 w 3895809"/>
              <a:gd name="connsiteY259" fmla="*/ 1861757 h 2657823"/>
              <a:gd name="connsiteX260" fmla="*/ 3432130 w 3895809"/>
              <a:gd name="connsiteY260" fmla="*/ 1845620 h 2657823"/>
              <a:gd name="connsiteX261" fmla="*/ 3464403 w 3895809"/>
              <a:gd name="connsiteY261" fmla="*/ 1834863 h 2657823"/>
              <a:gd name="connsiteX262" fmla="*/ 3502054 w 3895809"/>
              <a:gd name="connsiteY262" fmla="*/ 1824105 h 2657823"/>
              <a:gd name="connsiteX263" fmla="*/ 3507433 w 3895809"/>
              <a:gd name="connsiteY263" fmla="*/ 1807969 h 2657823"/>
              <a:gd name="connsiteX264" fmla="*/ 3528948 w 3895809"/>
              <a:gd name="connsiteY264" fmla="*/ 1802590 h 2657823"/>
              <a:gd name="connsiteX265" fmla="*/ 3561221 w 3895809"/>
              <a:gd name="connsiteY265" fmla="*/ 1791832 h 2657823"/>
              <a:gd name="connsiteX266" fmla="*/ 3577358 w 3895809"/>
              <a:gd name="connsiteY266" fmla="*/ 1786453 h 2657823"/>
              <a:gd name="connsiteX267" fmla="*/ 3593494 w 3895809"/>
              <a:gd name="connsiteY267" fmla="*/ 1775696 h 2657823"/>
              <a:gd name="connsiteX268" fmla="*/ 3598873 w 3895809"/>
              <a:gd name="connsiteY268" fmla="*/ 1662740 h 2657823"/>
              <a:gd name="connsiteX269" fmla="*/ 3620388 w 3895809"/>
              <a:gd name="connsiteY269" fmla="*/ 1651983 h 2657823"/>
              <a:gd name="connsiteX270" fmla="*/ 3647283 w 3895809"/>
              <a:gd name="connsiteY270" fmla="*/ 1625089 h 2657823"/>
              <a:gd name="connsiteX271" fmla="*/ 3668798 w 3895809"/>
              <a:gd name="connsiteY271" fmla="*/ 1619710 h 2657823"/>
              <a:gd name="connsiteX272" fmla="*/ 3684934 w 3895809"/>
              <a:gd name="connsiteY272" fmla="*/ 1614331 h 2657823"/>
              <a:gd name="connsiteX273" fmla="*/ 3754859 w 3895809"/>
              <a:gd name="connsiteY273" fmla="*/ 1603573 h 2657823"/>
              <a:gd name="connsiteX274" fmla="*/ 3765617 w 3895809"/>
              <a:gd name="connsiteY274" fmla="*/ 1587437 h 2657823"/>
              <a:gd name="connsiteX275" fmla="*/ 3797890 w 3895809"/>
              <a:gd name="connsiteY275" fmla="*/ 1565922 h 2657823"/>
              <a:gd name="connsiteX276" fmla="*/ 3803268 w 3895809"/>
              <a:gd name="connsiteY276" fmla="*/ 1544406 h 2657823"/>
              <a:gd name="connsiteX277" fmla="*/ 3808647 w 3895809"/>
              <a:gd name="connsiteY277" fmla="*/ 1485239 h 2657823"/>
              <a:gd name="connsiteX278" fmla="*/ 3824784 w 3895809"/>
              <a:gd name="connsiteY278" fmla="*/ 1463724 h 2657823"/>
              <a:gd name="connsiteX279" fmla="*/ 3889330 w 3895809"/>
              <a:gd name="connsiteY279" fmla="*/ 1436830 h 2657823"/>
              <a:gd name="connsiteX280" fmla="*/ 3889330 w 3895809"/>
              <a:gd name="connsiteY280" fmla="*/ 1270086 h 2657823"/>
              <a:gd name="connsiteX281" fmla="*/ 3857057 w 3895809"/>
              <a:gd name="connsiteY281" fmla="*/ 1237813 h 2657823"/>
              <a:gd name="connsiteX282" fmla="*/ 3835541 w 3895809"/>
              <a:gd name="connsiteY282" fmla="*/ 1232434 h 2657823"/>
              <a:gd name="connsiteX283" fmla="*/ 3819405 w 3895809"/>
              <a:gd name="connsiteY283" fmla="*/ 1216298 h 2657823"/>
              <a:gd name="connsiteX284" fmla="*/ 3803268 w 3895809"/>
              <a:gd name="connsiteY284" fmla="*/ 1210919 h 2657823"/>
              <a:gd name="connsiteX285" fmla="*/ 3792511 w 3895809"/>
              <a:gd name="connsiteY285" fmla="*/ 1189404 h 2657823"/>
              <a:gd name="connsiteX286" fmla="*/ 3787132 w 3895809"/>
              <a:gd name="connsiteY286" fmla="*/ 1140994 h 2657823"/>
              <a:gd name="connsiteX287" fmla="*/ 3760238 w 3895809"/>
              <a:gd name="connsiteY287" fmla="*/ 1146373 h 2657823"/>
              <a:gd name="connsiteX288" fmla="*/ 3749480 w 3895809"/>
              <a:gd name="connsiteY288" fmla="*/ 1162510 h 2657823"/>
              <a:gd name="connsiteX289" fmla="*/ 3733344 w 3895809"/>
              <a:gd name="connsiteY289" fmla="*/ 1178646 h 2657823"/>
              <a:gd name="connsiteX290" fmla="*/ 3695692 w 3895809"/>
              <a:gd name="connsiteY290" fmla="*/ 1221677 h 2657823"/>
              <a:gd name="connsiteX291" fmla="*/ 3658040 w 3895809"/>
              <a:gd name="connsiteY291" fmla="*/ 1259329 h 2657823"/>
              <a:gd name="connsiteX292" fmla="*/ 3566600 w 3895809"/>
              <a:gd name="connsiteY292" fmla="*/ 1264707 h 2657823"/>
              <a:gd name="connsiteX293" fmla="*/ 3550464 w 3895809"/>
              <a:gd name="connsiteY293" fmla="*/ 1270086 h 2657823"/>
              <a:gd name="connsiteX294" fmla="*/ 3399857 w 3895809"/>
              <a:gd name="connsiteY294" fmla="*/ 1259329 h 2657823"/>
              <a:gd name="connsiteX295" fmla="*/ 3389099 w 3895809"/>
              <a:gd name="connsiteY295" fmla="*/ 1243192 h 2657823"/>
              <a:gd name="connsiteX296" fmla="*/ 3383720 w 3895809"/>
              <a:gd name="connsiteY296" fmla="*/ 1227056 h 2657823"/>
              <a:gd name="connsiteX297" fmla="*/ 3367584 w 3895809"/>
              <a:gd name="connsiteY297" fmla="*/ 1216298 h 2657823"/>
              <a:gd name="connsiteX298" fmla="*/ 3362205 w 3895809"/>
              <a:gd name="connsiteY298" fmla="*/ 1194783 h 2657823"/>
              <a:gd name="connsiteX299" fmla="*/ 3313795 w 3895809"/>
              <a:gd name="connsiteY299" fmla="*/ 1173267 h 2657823"/>
              <a:gd name="connsiteX300" fmla="*/ 3211598 w 3895809"/>
              <a:gd name="connsiteY300" fmla="*/ 1146373 h 2657823"/>
              <a:gd name="connsiteX301" fmla="*/ 3190083 w 3895809"/>
              <a:gd name="connsiteY301" fmla="*/ 1130237 h 2657823"/>
              <a:gd name="connsiteX302" fmla="*/ 3200840 w 3895809"/>
              <a:gd name="connsiteY302" fmla="*/ 1054933 h 2657823"/>
              <a:gd name="connsiteX303" fmla="*/ 3206219 w 3895809"/>
              <a:gd name="connsiteY303" fmla="*/ 1038797 h 2657823"/>
              <a:gd name="connsiteX304" fmla="*/ 3222355 w 3895809"/>
              <a:gd name="connsiteY304" fmla="*/ 958114 h 2657823"/>
              <a:gd name="connsiteX305" fmla="*/ 3227734 w 3895809"/>
              <a:gd name="connsiteY305" fmla="*/ 931220 h 2657823"/>
              <a:gd name="connsiteX306" fmla="*/ 3243871 w 3895809"/>
              <a:gd name="connsiteY306" fmla="*/ 915084 h 2657823"/>
              <a:gd name="connsiteX307" fmla="*/ 3265386 w 3895809"/>
              <a:gd name="connsiteY307" fmla="*/ 861296 h 2657823"/>
              <a:gd name="connsiteX308" fmla="*/ 3249250 w 3895809"/>
              <a:gd name="connsiteY308" fmla="*/ 387959 h 2657823"/>
              <a:gd name="connsiteX309" fmla="*/ 3243871 w 3895809"/>
              <a:gd name="connsiteY309" fmla="*/ 355686 h 2657823"/>
              <a:gd name="connsiteX310" fmla="*/ 3216977 w 3895809"/>
              <a:gd name="connsiteY310" fmla="*/ 285762 h 2657823"/>
              <a:gd name="connsiteX311" fmla="*/ 3190083 w 3895809"/>
              <a:gd name="connsiteY311" fmla="*/ 215837 h 2657823"/>
              <a:gd name="connsiteX312" fmla="*/ 3173946 w 3895809"/>
              <a:gd name="connsiteY312" fmla="*/ 135154 h 2657823"/>
              <a:gd name="connsiteX313" fmla="*/ 3168567 w 3895809"/>
              <a:gd name="connsiteY313" fmla="*/ 102882 h 2657823"/>
              <a:gd name="connsiteX314" fmla="*/ 3157810 w 3895809"/>
              <a:gd name="connsiteY314" fmla="*/ 70609 h 2657823"/>
              <a:gd name="connsiteX315" fmla="*/ 3136294 w 3895809"/>
              <a:gd name="connsiteY315" fmla="*/ 38336 h 2657823"/>
              <a:gd name="connsiteX316" fmla="*/ 3130915 w 3895809"/>
              <a:gd name="connsiteY316" fmla="*/ 16820 h 2657823"/>
              <a:gd name="connsiteX317" fmla="*/ 3125537 w 3895809"/>
              <a:gd name="connsiteY317" fmla="*/ 684 h 2657823"/>
              <a:gd name="connsiteX318" fmla="*/ 3120158 w 3895809"/>
              <a:gd name="connsiteY318" fmla="*/ 27578 h 2657823"/>
              <a:gd name="connsiteX319" fmla="*/ 3136294 w 3895809"/>
              <a:gd name="connsiteY319" fmla="*/ 226594 h 2657823"/>
              <a:gd name="connsiteX320" fmla="*/ 3147052 w 3895809"/>
              <a:gd name="connsiteY320" fmla="*/ 242731 h 2657823"/>
              <a:gd name="connsiteX321" fmla="*/ 3173946 w 3895809"/>
              <a:gd name="connsiteY321" fmla="*/ 312656 h 2657823"/>
              <a:gd name="connsiteX322" fmla="*/ 3190083 w 3895809"/>
              <a:gd name="connsiteY322" fmla="*/ 339550 h 2657823"/>
              <a:gd name="connsiteX323" fmla="*/ 3211598 w 3895809"/>
              <a:gd name="connsiteY323" fmla="*/ 382580 h 2657823"/>
              <a:gd name="connsiteX324" fmla="*/ 3216977 w 3895809"/>
              <a:gd name="connsiteY324" fmla="*/ 753719 h 2657823"/>
              <a:gd name="connsiteX325" fmla="*/ 3227734 w 3895809"/>
              <a:gd name="connsiteY325" fmla="*/ 769856 h 2657823"/>
              <a:gd name="connsiteX326" fmla="*/ 3233113 w 3895809"/>
              <a:gd name="connsiteY326" fmla="*/ 785992 h 2657823"/>
              <a:gd name="connsiteX327" fmla="*/ 3130915 w 3895809"/>
              <a:gd name="connsiteY327" fmla="*/ 785992 h 2657823"/>
              <a:gd name="connsiteX328" fmla="*/ 3114779 w 3895809"/>
              <a:gd name="connsiteY328" fmla="*/ 775234 h 2657823"/>
              <a:gd name="connsiteX329" fmla="*/ 3104021 w 3895809"/>
              <a:gd name="connsiteY329" fmla="*/ 742962 h 2657823"/>
              <a:gd name="connsiteX330" fmla="*/ 3098643 w 3895809"/>
              <a:gd name="connsiteY330" fmla="*/ 721446 h 2657823"/>
              <a:gd name="connsiteX331" fmla="*/ 3082506 w 3895809"/>
              <a:gd name="connsiteY331" fmla="*/ 710689 h 2657823"/>
              <a:gd name="connsiteX332" fmla="*/ 3066370 w 3895809"/>
              <a:gd name="connsiteY332" fmla="*/ 694552 h 2657823"/>
              <a:gd name="connsiteX333" fmla="*/ 3055612 w 3895809"/>
              <a:gd name="connsiteY333" fmla="*/ 673037 h 2657823"/>
              <a:gd name="connsiteX334" fmla="*/ 3034097 w 3895809"/>
              <a:gd name="connsiteY334" fmla="*/ 667658 h 2657823"/>
              <a:gd name="connsiteX335" fmla="*/ 3017960 w 3895809"/>
              <a:gd name="connsiteY335" fmla="*/ 662279 h 2657823"/>
              <a:gd name="connsiteX336" fmla="*/ 2964172 w 3895809"/>
              <a:gd name="connsiteY336" fmla="*/ 667658 h 2657823"/>
              <a:gd name="connsiteX337" fmla="*/ 2948035 w 3895809"/>
              <a:gd name="connsiteY337" fmla="*/ 683794 h 2657823"/>
              <a:gd name="connsiteX338" fmla="*/ 2926520 w 3895809"/>
              <a:gd name="connsiteY338" fmla="*/ 699931 h 2657823"/>
              <a:gd name="connsiteX339" fmla="*/ 2910384 w 3895809"/>
              <a:gd name="connsiteY339" fmla="*/ 710689 h 2657823"/>
              <a:gd name="connsiteX340" fmla="*/ 2894247 w 3895809"/>
              <a:gd name="connsiteY340" fmla="*/ 726825 h 2657823"/>
              <a:gd name="connsiteX341" fmla="*/ 2861974 w 3895809"/>
              <a:gd name="connsiteY341" fmla="*/ 737583 h 2657823"/>
              <a:gd name="connsiteX342" fmla="*/ 2802807 w 3895809"/>
              <a:gd name="connsiteY342" fmla="*/ 748340 h 2657823"/>
              <a:gd name="connsiteX343" fmla="*/ 2754398 w 3895809"/>
              <a:gd name="connsiteY343" fmla="*/ 775234 h 2657823"/>
              <a:gd name="connsiteX344" fmla="*/ 2732883 w 3895809"/>
              <a:gd name="connsiteY344" fmla="*/ 780613 h 2657823"/>
              <a:gd name="connsiteX345" fmla="*/ 2711367 w 3895809"/>
              <a:gd name="connsiteY345" fmla="*/ 775234 h 2657823"/>
              <a:gd name="connsiteX346" fmla="*/ 2722125 w 3895809"/>
              <a:gd name="connsiteY346" fmla="*/ 742962 h 2657823"/>
              <a:gd name="connsiteX347" fmla="*/ 2754398 w 3895809"/>
              <a:gd name="connsiteY347" fmla="*/ 699931 h 2657823"/>
              <a:gd name="connsiteX348" fmla="*/ 2775913 w 3895809"/>
              <a:gd name="connsiteY348" fmla="*/ 673037 h 2657823"/>
              <a:gd name="connsiteX349" fmla="*/ 2802807 w 3895809"/>
              <a:gd name="connsiteY349" fmla="*/ 630006 h 2657823"/>
              <a:gd name="connsiteX350" fmla="*/ 2824323 w 3895809"/>
              <a:gd name="connsiteY350" fmla="*/ 613870 h 2657823"/>
              <a:gd name="connsiteX351" fmla="*/ 2851217 w 3895809"/>
              <a:gd name="connsiteY351" fmla="*/ 576218 h 2657823"/>
              <a:gd name="connsiteX352" fmla="*/ 2867353 w 3895809"/>
              <a:gd name="connsiteY352" fmla="*/ 533187 h 2657823"/>
              <a:gd name="connsiteX353" fmla="*/ 2872732 w 3895809"/>
              <a:gd name="connsiteY353" fmla="*/ 511672 h 2657823"/>
              <a:gd name="connsiteX354" fmla="*/ 2883490 w 3895809"/>
              <a:gd name="connsiteY354" fmla="*/ 490157 h 2657823"/>
              <a:gd name="connsiteX355" fmla="*/ 2888868 w 3895809"/>
              <a:gd name="connsiteY355" fmla="*/ 463263 h 2657823"/>
              <a:gd name="connsiteX356" fmla="*/ 2899626 w 3895809"/>
              <a:gd name="connsiteY356" fmla="*/ 447126 h 2657823"/>
              <a:gd name="connsiteX357" fmla="*/ 2931899 w 3895809"/>
              <a:gd name="connsiteY357" fmla="*/ 414853 h 2657823"/>
              <a:gd name="connsiteX358" fmla="*/ 2942657 w 3895809"/>
              <a:gd name="connsiteY358" fmla="*/ 318034 h 2657823"/>
              <a:gd name="connsiteX359" fmla="*/ 2953414 w 3895809"/>
              <a:gd name="connsiteY359" fmla="*/ 301898 h 2657823"/>
              <a:gd name="connsiteX360" fmla="*/ 2958793 w 3895809"/>
              <a:gd name="connsiteY360" fmla="*/ 275004 h 2657823"/>
              <a:gd name="connsiteX361" fmla="*/ 2980308 w 3895809"/>
              <a:gd name="connsiteY361" fmla="*/ 242731 h 2657823"/>
              <a:gd name="connsiteX362" fmla="*/ 2985687 w 3895809"/>
              <a:gd name="connsiteY362" fmla="*/ 226594 h 2657823"/>
              <a:gd name="connsiteX363" fmla="*/ 3017960 w 3895809"/>
              <a:gd name="connsiteY363" fmla="*/ 43714 h 2657823"/>
              <a:gd name="connsiteX364" fmla="*/ 3012581 w 3895809"/>
              <a:gd name="connsiteY364" fmla="*/ 22200 h 2657823"/>
              <a:gd name="connsiteX365" fmla="*/ 3039475 w 3895809"/>
              <a:gd name="connsiteY365" fmla="*/ 140533 h 2657823"/>
              <a:gd name="connsiteX366" fmla="*/ 3028717 w 3895809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253661 w 3885467"/>
              <a:gd name="connsiteY89" fmla="*/ 1001145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458056 w 3885467"/>
              <a:gd name="connsiteY90" fmla="*/ 1054933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136710 w 3885467"/>
              <a:gd name="connsiteY320" fmla="*/ 298990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217393 w 3885467"/>
              <a:gd name="connsiteY311" fmla="*/ 858388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115195 w 3885467"/>
              <a:gd name="connsiteY317" fmla="*/ 15680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244287 w 3885467"/>
              <a:gd name="connsiteY317" fmla="*/ 822504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3895 h 2667246"/>
              <a:gd name="connsiteX1" fmla="*/ 2959209 w 3885467"/>
              <a:gd name="connsiteY1" fmla="*/ 69274 h 2667246"/>
              <a:gd name="connsiteX2" fmla="*/ 2926936 w 3885467"/>
              <a:gd name="connsiteY2" fmla="*/ 85410 h 2667246"/>
              <a:gd name="connsiteX3" fmla="*/ 2894663 w 3885467"/>
              <a:gd name="connsiteY3" fmla="*/ 90789 h 2667246"/>
              <a:gd name="connsiteX4" fmla="*/ 2873148 w 3885467"/>
              <a:gd name="connsiteY4" fmla="*/ 96168 h 2667246"/>
              <a:gd name="connsiteX5" fmla="*/ 2840875 w 3885467"/>
              <a:gd name="connsiteY5" fmla="*/ 117683 h 2667246"/>
              <a:gd name="connsiteX6" fmla="*/ 2808602 w 3885467"/>
              <a:gd name="connsiteY6" fmla="*/ 128441 h 2667246"/>
              <a:gd name="connsiteX7" fmla="*/ 2674131 w 3885467"/>
              <a:gd name="connsiteY7" fmla="*/ 139199 h 2667246"/>
              <a:gd name="connsiteX8" fmla="*/ 2588070 w 3885467"/>
              <a:gd name="connsiteY8" fmla="*/ 133820 h 2667246"/>
              <a:gd name="connsiteX9" fmla="*/ 2555797 w 3885467"/>
              <a:gd name="connsiteY9" fmla="*/ 123062 h 2667246"/>
              <a:gd name="connsiteX10" fmla="*/ 2550418 w 3885467"/>
              <a:gd name="connsiteY10" fmla="*/ 106926 h 2667246"/>
              <a:gd name="connsiteX11" fmla="*/ 2518145 w 3885467"/>
              <a:gd name="connsiteY11" fmla="*/ 106926 h 2667246"/>
              <a:gd name="connsiteX12" fmla="*/ 2512766 w 3885467"/>
              <a:gd name="connsiteY12" fmla="*/ 123062 h 2667246"/>
              <a:gd name="connsiteX13" fmla="*/ 2475115 w 3885467"/>
              <a:gd name="connsiteY13" fmla="*/ 133820 h 2667246"/>
              <a:gd name="connsiteX14" fmla="*/ 2356781 w 3885467"/>
              <a:gd name="connsiteY14" fmla="*/ 144577 h 2667246"/>
              <a:gd name="connsiteX15" fmla="*/ 2351402 w 3885467"/>
              <a:gd name="connsiteY15" fmla="*/ 166093 h 2667246"/>
              <a:gd name="connsiteX16" fmla="*/ 2340644 w 3885467"/>
              <a:gd name="connsiteY16" fmla="*/ 182229 h 2667246"/>
              <a:gd name="connsiteX17" fmla="*/ 2329886 w 3885467"/>
              <a:gd name="connsiteY17" fmla="*/ 203745 h 2667246"/>
              <a:gd name="connsiteX18" fmla="*/ 2319129 w 3885467"/>
              <a:gd name="connsiteY18" fmla="*/ 219881 h 2667246"/>
              <a:gd name="connsiteX19" fmla="*/ 2297613 w 3885467"/>
              <a:gd name="connsiteY19" fmla="*/ 225260 h 2667246"/>
              <a:gd name="connsiteX20" fmla="*/ 2216931 w 3885467"/>
              <a:gd name="connsiteY20" fmla="*/ 252154 h 2667246"/>
              <a:gd name="connsiteX21" fmla="*/ 2184658 w 3885467"/>
              <a:gd name="connsiteY21" fmla="*/ 268290 h 2667246"/>
              <a:gd name="connsiteX22" fmla="*/ 2173901 w 3885467"/>
              <a:gd name="connsiteY22" fmla="*/ 284427 h 2667246"/>
              <a:gd name="connsiteX23" fmla="*/ 2147006 w 3885467"/>
              <a:gd name="connsiteY23" fmla="*/ 295185 h 2667246"/>
              <a:gd name="connsiteX24" fmla="*/ 2114733 w 3885467"/>
              <a:gd name="connsiteY24" fmla="*/ 305942 h 2667246"/>
              <a:gd name="connsiteX25" fmla="*/ 2098597 w 3885467"/>
              <a:gd name="connsiteY25" fmla="*/ 311321 h 2667246"/>
              <a:gd name="connsiteX26" fmla="*/ 2028672 w 3885467"/>
              <a:gd name="connsiteY26" fmla="*/ 289806 h 2667246"/>
              <a:gd name="connsiteX27" fmla="*/ 2023293 w 3885467"/>
              <a:gd name="connsiteY27" fmla="*/ 273669 h 2667246"/>
              <a:gd name="connsiteX28" fmla="*/ 2012536 w 3885467"/>
              <a:gd name="connsiteY28" fmla="*/ 295185 h 2667246"/>
              <a:gd name="connsiteX29" fmla="*/ 2001778 w 3885467"/>
              <a:gd name="connsiteY29" fmla="*/ 311321 h 2667246"/>
              <a:gd name="connsiteX30" fmla="*/ 1974884 w 3885467"/>
              <a:gd name="connsiteY30" fmla="*/ 359730 h 2667246"/>
              <a:gd name="connsiteX31" fmla="*/ 1942611 w 3885467"/>
              <a:gd name="connsiteY31" fmla="*/ 381246 h 2667246"/>
              <a:gd name="connsiteX32" fmla="*/ 1829656 w 3885467"/>
              <a:gd name="connsiteY32" fmla="*/ 386625 h 2667246"/>
              <a:gd name="connsiteX33" fmla="*/ 1775868 w 3885467"/>
              <a:gd name="connsiteY33" fmla="*/ 375867 h 2667246"/>
              <a:gd name="connsiteX34" fmla="*/ 1759731 w 3885467"/>
              <a:gd name="connsiteY34" fmla="*/ 370488 h 2667246"/>
              <a:gd name="connsiteX35" fmla="*/ 1748973 w 3885467"/>
              <a:gd name="connsiteY35" fmla="*/ 354352 h 2667246"/>
              <a:gd name="connsiteX36" fmla="*/ 1711322 w 3885467"/>
              <a:gd name="connsiteY36" fmla="*/ 332836 h 2667246"/>
              <a:gd name="connsiteX37" fmla="*/ 1689806 w 3885467"/>
              <a:gd name="connsiteY37" fmla="*/ 365109 h 2667246"/>
              <a:gd name="connsiteX38" fmla="*/ 1684428 w 3885467"/>
              <a:gd name="connsiteY38" fmla="*/ 381246 h 2667246"/>
              <a:gd name="connsiteX39" fmla="*/ 1652155 w 3885467"/>
              <a:gd name="connsiteY39" fmla="*/ 386625 h 2667246"/>
              <a:gd name="connsiteX40" fmla="*/ 1609124 w 3885467"/>
              <a:gd name="connsiteY40" fmla="*/ 397382 h 2667246"/>
              <a:gd name="connsiteX41" fmla="*/ 1587609 w 3885467"/>
              <a:gd name="connsiteY41" fmla="*/ 402761 h 2667246"/>
              <a:gd name="connsiteX42" fmla="*/ 1469275 w 3885467"/>
              <a:gd name="connsiteY42" fmla="*/ 413519 h 2667246"/>
              <a:gd name="connsiteX43" fmla="*/ 1431623 w 3885467"/>
              <a:gd name="connsiteY43" fmla="*/ 435034 h 2667246"/>
              <a:gd name="connsiteX44" fmla="*/ 1410108 w 3885467"/>
              <a:gd name="connsiteY44" fmla="*/ 440413 h 2667246"/>
              <a:gd name="connsiteX45" fmla="*/ 1393971 w 3885467"/>
              <a:gd name="connsiteY45" fmla="*/ 504959 h 2667246"/>
              <a:gd name="connsiteX46" fmla="*/ 1388592 w 3885467"/>
              <a:gd name="connsiteY46" fmla="*/ 521095 h 2667246"/>
              <a:gd name="connsiteX47" fmla="*/ 1361698 w 3885467"/>
              <a:gd name="connsiteY47" fmla="*/ 526474 h 2667246"/>
              <a:gd name="connsiteX48" fmla="*/ 1345562 w 3885467"/>
              <a:gd name="connsiteY48" fmla="*/ 531853 h 2667246"/>
              <a:gd name="connsiteX49" fmla="*/ 1329425 w 3885467"/>
              <a:gd name="connsiteY49" fmla="*/ 542610 h 2667246"/>
              <a:gd name="connsiteX50" fmla="*/ 1275637 w 3885467"/>
              <a:gd name="connsiteY50" fmla="*/ 547989 h 2667246"/>
              <a:gd name="connsiteX51" fmla="*/ 1243364 w 3885467"/>
              <a:gd name="connsiteY51" fmla="*/ 537232 h 2667246"/>
              <a:gd name="connsiteX52" fmla="*/ 1227228 w 3885467"/>
              <a:gd name="connsiteY52" fmla="*/ 531853 h 2667246"/>
              <a:gd name="connsiteX53" fmla="*/ 1216470 w 3885467"/>
              <a:gd name="connsiteY53" fmla="*/ 510337 h 2667246"/>
              <a:gd name="connsiteX54" fmla="*/ 1232606 w 3885467"/>
              <a:gd name="connsiteY54" fmla="*/ 499580 h 2667246"/>
              <a:gd name="connsiteX55" fmla="*/ 1200333 w 3885467"/>
              <a:gd name="connsiteY55" fmla="*/ 504959 h 2667246"/>
              <a:gd name="connsiteX56" fmla="*/ 1162682 w 3885467"/>
              <a:gd name="connsiteY56" fmla="*/ 547989 h 2667246"/>
              <a:gd name="connsiteX57" fmla="*/ 1151924 w 3885467"/>
              <a:gd name="connsiteY57" fmla="*/ 580262 h 2667246"/>
              <a:gd name="connsiteX58" fmla="*/ 1141166 w 3885467"/>
              <a:gd name="connsiteY58" fmla="*/ 693217 h 2667246"/>
              <a:gd name="connsiteX59" fmla="*/ 1125030 w 3885467"/>
              <a:gd name="connsiteY59" fmla="*/ 752385 h 2667246"/>
              <a:gd name="connsiteX60" fmla="*/ 1114272 w 3885467"/>
              <a:gd name="connsiteY60" fmla="*/ 779279 h 2667246"/>
              <a:gd name="connsiteX61" fmla="*/ 1098136 w 3885467"/>
              <a:gd name="connsiteY61" fmla="*/ 784657 h 2667246"/>
              <a:gd name="connsiteX62" fmla="*/ 1087378 w 3885467"/>
              <a:gd name="connsiteY62" fmla="*/ 800794 h 2667246"/>
              <a:gd name="connsiteX63" fmla="*/ 1071242 w 3885467"/>
              <a:gd name="connsiteY63" fmla="*/ 806173 h 2667246"/>
              <a:gd name="connsiteX64" fmla="*/ 1060484 w 3885467"/>
              <a:gd name="connsiteY64" fmla="*/ 827688 h 2667246"/>
              <a:gd name="connsiteX65" fmla="*/ 1038969 w 3885467"/>
              <a:gd name="connsiteY65" fmla="*/ 859961 h 2667246"/>
              <a:gd name="connsiteX66" fmla="*/ 1033590 w 3885467"/>
              <a:gd name="connsiteY66" fmla="*/ 881476 h 2667246"/>
              <a:gd name="connsiteX67" fmla="*/ 1044348 w 3885467"/>
              <a:gd name="connsiteY67" fmla="*/ 967537 h 2667246"/>
              <a:gd name="connsiteX68" fmla="*/ 1038969 w 3885467"/>
              <a:gd name="connsiteY68" fmla="*/ 1075114 h 2667246"/>
              <a:gd name="connsiteX69" fmla="*/ 1028211 w 3885467"/>
              <a:gd name="connsiteY69" fmla="*/ 1091250 h 2667246"/>
              <a:gd name="connsiteX70" fmla="*/ 995938 w 3885467"/>
              <a:gd name="connsiteY70" fmla="*/ 1102008 h 2667246"/>
              <a:gd name="connsiteX71" fmla="*/ 931392 w 3885467"/>
              <a:gd name="connsiteY71" fmla="*/ 1096629 h 2667246"/>
              <a:gd name="connsiteX72" fmla="*/ 920635 w 3885467"/>
              <a:gd name="connsiteY72" fmla="*/ 1080493 h 2667246"/>
              <a:gd name="connsiteX73" fmla="*/ 915256 w 3885467"/>
              <a:gd name="connsiteY73" fmla="*/ 1032083 h 2667246"/>
              <a:gd name="connsiteX74" fmla="*/ 899119 w 3885467"/>
              <a:gd name="connsiteY74" fmla="*/ 1026705 h 2667246"/>
              <a:gd name="connsiteX75" fmla="*/ 882983 w 3885467"/>
              <a:gd name="connsiteY75" fmla="*/ 1015947 h 2667246"/>
              <a:gd name="connsiteX76" fmla="*/ 807679 w 3885467"/>
              <a:gd name="connsiteY76" fmla="*/ 1015947 h 2667246"/>
              <a:gd name="connsiteX77" fmla="*/ 786164 w 3885467"/>
              <a:gd name="connsiteY77" fmla="*/ 1032083 h 2667246"/>
              <a:gd name="connsiteX78" fmla="*/ 726997 w 3885467"/>
              <a:gd name="connsiteY78" fmla="*/ 1032083 h 2667246"/>
              <a:gd name="connsiteX79" fmla="*/ 710861 w 3885467"/>
              <a:gd name="connsiteY79" fmla="*/ 946022 h 2667246"/>
              <a:gd name="connsiteX80" fmla="*/ 662451 w 3885467"/>
              <a:gd name="connsiteY80" fmla="*/ 956780 h 2667246"/>
              <a:gd name="connsiteX81" fmla="*/ 651693 w 3885467"/>
              <a:gd name="connsiteY81" fmla="*/ 972916 h 2667246"/>
              <a:gd name="connsiteX82" fmla="*/ 640936 w 3885467"/>
              <a:gd name="connsiteY82" fmla="*/ 1021326 h 2667246"/>
              <a:gd name="connsiteX83" fmla="*/ 624799 w 3885467"/>
              <a:gd name="connsiteY83" fmla="*/ 1032083 h 2667246"/>
              <a:gd name="connsiteX84" fmla="*/ 501086 w 3885467"/>
              <a:gd name="connsiteY84" fmla="*/ 1026705 h 2667246"/>
              <a:gd name="connsiteX85" fmla="*/ 484950 w 3885467"/>
              <a:gd name="connsiteY85" fmla="*/ 1021326 h 2667246"/>
              <a:gd name="connsiteX86" fmla="*/ 447298 w 3885467"/>
              <a:gd name="connsiteY86" fmla="*/ 1053599 h 2667246"/>
              <a:gd name="connsiteX87" fmla="*/ 474193 w 3885467"/>
              <a:gd name="connsiteY87" fmla="*/ 1058978 h 2667246"/>
              <a:gd name="connsiteX88" fmla="*/ 479571 w 3885467"/>
              <a:gd name="connsiteY88" fmla="*/ 1096629 h 2667246"/>
              <a:gd name="connsiteX89" fmla="*/ 522602 w 3885467"/>
              <a:gd name="connsiteY89" fmla="*/ 1037462 h 2667246"/>
              <a:gd name="connsiteX90" fmla="*/ 458056 w 3885467"/>
              <a:gd name="connsiteY90" fmla="*/ 1064356 h 2667246"/>
              <a:gd name="connsiteX91" fmla="*/ 361237 w 3885467"/>
              <a:gd name="connsiteY91" fmla="*/ 1021326 h 2667246"/>
              <a:gd name="connsiteX92" fmla="*/ 377373 w 3885467"/>
              <a:gd name="connsiteY92" fmla="*/ 1026705 h 2667246"/>
              <a:gd name="connsiteX93" fmla="*/ 409646 w 3885467"/>
              <a:gd name="connsiteY93" fmla="*/ 1048220 h 2667246"/>
              <a:gd name="connsiteX94" fmla="*/ 393510 w 3885467"/>
              <a:gd name="connsiteY94" fmla="*/ 1080493 h 2667246"/>
              <a:gd name="connsiteX95" fmla="*/ 334343 w 3885467"/>
              <a:gd name="connsiteY95" fmla="*/ 1096629 h 2667246"/>
              <a:gd name="connsiteX96" fmla="*/ 248282 w 3885467"/>
              <a:gd name="connsiteY96" fmla="*/ 1102008 h 2667246"/>
              <a:gd name="connsiteX97" fmla="*/ 216009 w 3885467"/>
              <a:gd name="connsiteY97" fmla="*/ 1112766 h 2667246"/>
              <a:gd name="connsiteX98" fmla="*/ 199872 w 3885467"/>
              <a:gd name="connsiteY98" fmla="*/ 1118145 h 2667246"/>
              <a:gd name="connsiteX99" fmla="*/ 151463 w 3885467"/>
              <a:gd name="connsiteY99" fmla="*/ 1139660 h 2667246"/>
              <a:gd name="connsiteX100" fmla="*/ 129948 w 3885467"/>
              <a:gd name="connsiteY100" fmla="*/ 1145039 h 2667246"/>
              <a:gd name="connsiteX101" fmla="*/ 81538 w 3885467"/>
              <a:gd name="connsiteY101" fmla="*/ 1161175 h 2667246"/>
              <a:gd name="connsiteX102" fmla="*/ 65402 w 3885467"/>
              <a:gd name="connsiteY102" fmla="*/ 1166554 h 2667246"/>
              <a:gd name="connsiteX103" fmla="*/ 43886 w 3885467"/>
              <a:gd name="connsiteY103" fmla="*/ 1171933 h 2667246"/>
              <a:gd name="connsiteX104" fmla="*/ 33129 w 3885467"/>
              <a:gd name="connsiteY104" fmla="*/ 1435495 h 2667246"/>
              <a:gd name="connsiteX105" fmla="*/ 49265 w 3885467"/>
              <a:gd name="connsiteY105" fmla="*/ 1467768 h 2667246"/>
              <a:gd name="connsiteX106" fmla="*/ 65402 w 3885467"/>
              <a:gd name="connsiteY106" fmla="*/ 1532314 h 2667246"/>
              <a:gd name="connsiteX107" fmla="*/ 65402 w 3885467"/>
              <a:gd name="connsiteY107" fmla="*/ 1532314 h 2667246"/>
              <a:gd name="connsiteX108" fmla="*/ 70781 w 3885467"/>
              <a:gd name="connsiteY108" fmla="*/ 1559208 h 2667246"/>
              <a:gd name="connsiteX109" fmla="*/ 76159 w 3885467"/>
              <a:gd name="connsiteY109" fmla="*/ 1591481 h 2667246"/>
              <a:gd name="connsiteX110" fmla="*/ 86917 w 3885467"/>
              <a:gd name="connsiteY110" fmla="*/ 1612996 h 2667246"/>
              <a:gd name="connsiteX111" fmla="*/ 92296 w 3885467"/>
              <a:gd name="connsiteY111" fmla="*/ 1822770 h 2667246"/>
              <a:gd name="connsiteX112" fmla="*/ 103053 w 3885467"/>
              <a:gd name="connsiteY112" fmla="*/ 1865801 h 2667246"/>
              <a:gd name="connsiteX113" fmla="*/ 108432 w 3885467"/>
              <a:gd name="connsiteY113" fmla="*/ 1887316 h 2667246"/>
              <a:gd name="connsiteX114" fmla="*/ 140705 w 3885467"/>
              <a:gd name="connsiteY114" fmla="*/ 1892695 h 2667246"/>
              <a:gd name="connsiteX115" fmla="*/ 167599 w 3885467"/>
              <a:gd name="connsiteY115" fmla="*/ 1903453 h 2667246"/>
              <a:gd name="connsiteX116" fmla="*/ 199872 w 3885467"/>
              <a:gd name="connsiteY116" fmla="*/ 1924968 h 2667246"/>
              <a:gd name="connsiteX117" fmla="*/ 248282 w 3885467"/>
              <a:gd name="connsiteY117" fmla="*/ 1941105 h 2667246"/>
              <a:gd name="connsiteX118" fmla="*/ 264418 w 3885467"/>
              <a:gd name="connsiteY118" fmla="*/ 1946483 h 2667246"/>
              <a:gd name="connsiteX119" fmla="*/ 280555 w 3885467"/>
              <a:gd name="connsiteY119" fmla="*/ 1951862 h 2667246"/>
              <a:gd name="connsiteX120" fmla="*/ 302070 w 3885467"/>
              <a:gd name="connsiteY120" fmla="*/ 1957241 h 2667246"/>
              <a:gd name="connsiteX121" fmla="*/ 312828 w 3885467"/>
              <a:gd name="connsiteY121" fmla="*/ 1973377 h 2667246"/>
              <a:gd name="connsiteX122" fmla="*/ 328964 w 3885467"/>
              <a:gd name="connsiteY122" fmla="*/ 1978756 h 2667246"/>
              <a:gd name="connsiteX123" fmla="*/ 366616 w 3885467"/>
              <a:gd name="connsiteY123" fmla="*/ 1989514 h 2667246"/>
              <a:gd name="connsiteX124" fmla="*/ 382752 w 3885467"/>
              <a:gd name="connsiteY124" fmla="*/ 2000272 h 2667246"/>
              <a:gd name="connsiteX125" fmla="*/ 398889 w 3885467"/>
              <a:gd name="connsiteY125" fmla="*/ 2032545 h 2667246"/>
              <a:gd name="connsiteX126" fmla="*/ 431162 w 3885467"/>
              <a:gd name="connsiteY126" fmla="*/ 2048681 h 2667246"/>
              <a:gd name="connsiteX127" fmla="*/ 447298 w 3885467"/>
              <a:gd name="connsiteY127" fmla="*/ 2059439 h 2667246"/>
              <a:gd name="connsiteX128" fmla="*/ 484950 w 3885467"/>
              <a:gd name="connsiteY128" fmla="*/ 2021787 h 2667246"/>
              <a:gd name="connsiteX129" fmla="*/ 517223 w 3885467"/>
              <a:gd name="connsiteY129" fmla="*/ 2005650 h 2667246"/>
              <a:gd name="connsiteX130" fmla="*/ 560253 w 3885467"/>
              <a:gd name="connsiteY130" fmla="*/ 2016408 h 2667246"/>
              <a:gd name="connsiteX131" fmla="*/ 571011 w 3885467"/>
              <a:gd name="connsiteY131" fmla="*/ 2048681 h 2667246"/>
              <a:gd name="connsiteX132" fmla="*/ 587148 w 3885467"/>
              <a:gd name="connsiteY132" fmla="*/ 2107848 h 2667246"/>
              <a:gd name="connsiteX133" fmla="*/ 592526 w 3885467"/>
              <a:gd name="connsiteY133" fmla="*/ 2123985 h 2667246"/>
              <a:gd name="connsiteX134" fmla="*/ 608663 w 3885467"/>
              <a:gd name="connsiteY134" fmla="*/ 2140121 h 2667246"/>
              <a:gd name="connsiteX135" fmla="*/ 614042 w 3885467"/>
              <a:gd name="connsiteY135" fmla="*/ 2156257 h 2667246"/>
              <a:gd name="connsiteX136" fmla="*/ 651693 w 3885467"/>
              <a:gd name="connsiteY136" fmla="*/ 2172394 h 2667246"/>
              <a:gd name="connsiteX137" fmla="*/ 667830 w 3885467"/>
              <a:gd name="connsiteY137" fmla="*/ 2183152 h 2667246"/>
              <a:gd name="connsiteX138" fmla="*/ 678588 w 3885467"/>
              <a:gd name="connsiteY138" fmla="*/ 2199288 h 2667246"/>
              <a:gd name="connsiteX139" fmla="*/ 694724 w 3885467"/>
              <a:gd name="connsiteY139" fmla="*/ 2204667 h 2667246"/>
              <a:gd name="connsiteX140" fmla="*/ 721618 w 3885467"/>
              <a:gd name="connsiteY140" fmla="*/ 2226182 h 2667246"/>
              <a:gd name="connsiteX141" fmla="*/ 737755 w 3885467"/>
              <a:gd name="connsiteY141" fmla="*/ 2236940 h 2667246"/>
              <a:gd name="connsiteX142" fmla="*/ 839952 w 3885467"/>
              <a:gd name="connsiteY142" fmla="*/ 2253076 h 2667246"/>
              <a:gd name="connsiteX143" fmla="*/ 839952 w 3885467"/>
              <a:gd name="connsiteY143" fmla="*/ 2306865 h 2667246"/>
              <a:gd name="connsiteX144" fmla="*/ 829195 w 3885467"/>
              <a:gd name="connsiteY144" fmla="*/ 2328380 h 2667246"/>
              <a:gd name="connsiteX145" fmla="*/ 813058 w 3885467"/>
              <a:gd name="connsiteY145" fmla="*/ 2333759 h 2667246"/>
              <a:gd name="connsiteX146" fmla="*/ 786164 w 3885467"/>
              <a:gd name="connsiteY146" fmla="*/ 2360653 h 2667246"/>
              <a:gd name="connsiteX147" fmla="*/ 759270 w 3885467"/>
              <a:gd name="connsiteY147" fmla="*/ 2387547 h 2667246"/>
              <a:gd name="connsiteX148" fmla="*/ 753891 w 3885467"/>
              <a:gd name="connsiteY148" fmla="*/ 2403683 h 2667246"/>
              <a:gd name="connsiteX149" fmla="*/ 743133 w 3885467"/>
              <a:gd name="connsiteY149" fmla="*/ 2419820 h 2667246"/>
              <a:gd name="connsiteX150" fmla="*/ 748512 w 3885467"/>
              <a:gd name="connsiteY150" fmla="*/ 2522017 h 2667246"/>
              <a:gd name="connsiteX151" fmla="*/ 780785 w 3885467"/>
              <a:gd name="connsiteY151" fmla="*/ 2532775 h 2667246"/>
              <a:gd name="connsiteX152" fmla="*/ 850710 w 3885467"/>
              <a:gd name="connsiteY152" fmla="*/ 2538154 h 2667246"/>
              <a:gd name="connsiteX153" fmla="*/ 866846 w 3885467"/>
              <a:gd name="connsiteY153" fmla="*/ 2548912 h 2667246"/>
              <a:gd name="connsiteX154" fmla="*/ 920635 w 3885467"/>
              <a:gd name="connsiteY154" fmla="*/ 2554290 h 2667246"/>
              <a:gd name="connsiteX155" fmla="*/ 936771 w 3885467"/>
              <a:gd name="connsiteY155" fmla="*/ 2559669 h 2667246"/>
              <a:gd name="connsiteX156" fmla="*/ 1103515 w 3885467"/>
              <a:gd name="connsiteY156" fmla="*/ 2543533 h 2667246"/>
              <a:gd name="connsiteX157" fmla="*/ 1119651 w 3885467"/>
              <a:gd name="connsiteY157" fmla="*/ 2532775 h 2667246"/>
              <a:gd name="connsiteX158" fmla="*/ 1151924 w 3885467"/>
              <a:gd name="connsiteY158" fmla="*/ 2516639 h 2667246"/>
              <a:gd name="connsiteX159" fmla="*/ 1168061 w 3885467"/>
              <a:gd name="connsiteY159" fmla="*/ 2495123 h 2667246"/>
              <a:gd name="connsiteX160" fmla="*/ 1184197 w 3885467"/>
              <a:gd name="connsiteY160" fmla="*/ 2484366 h 2667246"/>
              <a:gd name="connsiteX161" fmla="*/ 1194955 w 3885467"/>
              <a:gd name="connsiteY161" fmla="*/ 2457472 h 2667246"/>
              <a:gd name="connsiteX162" fmla="*/ 1221849 w 3885467"/>
              <a:gd name="connsiteY162" fmla="*/ 2430577 h 2667246"/>
              <a:gd name="connsiteX163" fmla="*/ 1232606 w 3885467"/>
              <a:gd name="connsiteY163" fmla="*/ 2414441 h 2667246"/>
              <a:gd name="connsiteX164" fmla="*/ 1281016 w 3885467"/>
              <a:gd name="connsiteY164" fmla="*/ 2387547 h 2667246"/>
              <a:gd name="connsiteX165" fmla="*/ 1415486 w 3885467"/>
              <a:gd name="connsiteY165" fmla="*/ 2226182 h 2667246"/>
              <a:gd name="connsiteX166" fmla="*/ 1431623 w 3885467"/>
              <a:gd name="connsiteY166" fmla="*/ 2215425 h 2667246"/>
              <a:gd name="connsiteX167" fmla="*/ 1404729 w 3885467"/>
              <a:gd name="connsiteY167" fmla="*/ 2323001 h 2667246"/>
              <a:gd name="connsiteX168" fmla="*/ 1393971 w 3885467"/>
              <a:gd name="connsiteY168" fmla="*/ 2360653 h 2667246"/>
              <a:gd name="connsiteX169" fmla="*/ 1399350 w 3885467"/>
              <a:gd name="connsiteY169" fmla="*/ 2457472 h 2667246"/>
              <a:gd name="connsiteX170" fmla="*/ 1453138 w 3885467"/>
              <a:gd name="connsiteY170" fmla="*/ 2462850 h 2667246"/>
              <a:gd name="connsiteX171" fmla="*/ 1469275 w 3885467"/>
              <a:gd name="connsiteY171" fmla="*/ 2473608 h 2667246"/>
              <a:gd name="connsiteX172" fmla="*/ 1512305 w 3885467"/>
              <a:gd name="connsiteY172" fmla="*/ 2478987 h 2667246"/>
              <a:gd name="connsiteX173" fmla="*/ 1549957 w 3885467"/>
              <a:gd name="connsiteY173" fmla="*/ 2473608 h 2667246"/>
              <a:gd name="connsiteX174" fmla="*/ 1560715 w 3885467"/>
              <a:gd name="connsiteY174" fmla="*/ 2457472 h 2667246"/>
              <a:gd name="connsiteX175" fmla="*/ 1587609 w 3885467"/>
              <a:gd name="connsiteY175" fmla="*/ 2425199 h 2667246"/>
              <a:gd name="connsiteX176" fmla="*/ 1592988 w 3885467"/>
              <a:gd name="connsiteY176" fmla="*/ 2409062 h 2667246"/>
              <a:gd name="connsiteX177" fmla="*/ 1662912 w 3885467"/>
              <a:gd name="connsiteY177" fmla="*/ 2403683 h 2667246"/>
              <a:gd name="connsiteX178" fmla="*/ 1652155 w 3885467"/>
              <a:gd name="connsiteY178" fmla="*/ 2441335 h 2667246"/>
              <a:gd name="connsiteX179" fmla="*/ 1641397 w 3885467"/>
              <a:gd name="connsiteY179" fmla="*/ 2473608 h 2667246"/>
              <a:gd name="connsiteX180" fmla="*/ 1662912 w 3885467"/>
              <a:gd name="connsiteY180" fmla="*/ 2478987 h 2667246"/>
              <a:gd name="connsiteX181" fmla="*/ 1684428 w 3885467"/>
              <a:gd name="connsiteY181" fmla="*/ 2473608 h 2667246"/>
              <a:gd name="connsiteX182" fmla="*/ 1727458 w 3885467"/>
              <a:gd name="connsiteY182" fmla="*/ 2457472 h 2667246"/>
              <a:gd name="connsiteX183" fmla="*/ 1770489 w 3885467"/>
              <a:gd name="connsiteY183" fmla="*/ 2452093 h 2667246"/>
              <a:gd name="connsiteX184" fmla="*/ 1808141 w 3885467"/>
              <a:gd name="connsiteY184" fmla="*/ 2435956 h 2667246"/>
              <a:gd name="connsiteX185" fmla="*/ 1824277 w 3885467"/>
              <a:gd name="connsiteY185" fmla="*/ 2414441 h 2667246"/>
              <a:gd name="connsiteX186" fmla="*/ 1856550 w 3885467"/>
              <a:gd name="connsiteY186" fmla="*/ 2398305 h 2667246"/>
              <a:gd name="connsiteX187" fmla="*/ 1867308 w 3885467"/>
              <a:gd name="connsiteY187" fmla="*/ 2419820 h 2667246"/>
              <a:gd name="connsiteX188" fmla="*/ 1872686 w 3885467"/>
              <a:gd name="connsiteY188" fmla="*/ 2511260 h 2667246"/>
              <a:gd name="connsiteX189" fmla="*/ 1926475 w 3885467"/>
              <a:gd name="connsiteY189" fmla="*/ 2527396 h 2667246"/>
              <a:gd name="connsiteX190" fmla="*/ 2017915 w 3885467"/>
              <a:gd name="connsiteY190" fmla="*/ 2532775 h 2667246"/>
              <a:gd name="connsiteX191" fmla="*/ 2044809 w 3885467"/>
              <a:gd name="connsiteY191" fmla="*/ 2527396 h 2667246"/>
              <a:gd name="connsiteX192" fmla="*/ 2050188 w 3885467"/>
              <a:gd name="connsiteY192" fmla="*/ 2505881 h 2667246"/>
              <a:gd name="connsiteX193" fmla="*/ 2066324 w 3885467"/>
              <a:gd name="connsiteY193" fmla="*/ 2495123 h 2667246"/>
              <a:gd name="connsiteX194" fmla="*/ 2077082 w 3885467"/>
              <a:gd name="connsiteY194" fmla="*/ 2446714 h 2667246"/>
              <a:gd name="connsiteX195" fmla="*/ 2103976 w 3885467"/>
              <a:gd name="connsiteY195" fmla="*/ 2409062 h 2667246"/>
              <a:gd name="connsiteX196" fmla="*/ 2120112 w 3885467"/>
              <a:gd name="connsiteY196" fmla="*/ 2371410 h 2667246"/>
              <a:gd name="connsiteX197" fmla="*/ 2130870 w 3885467"/>
              <a:gd name="connsiteY197" fmla="*/ 2355274 h 2667246"/>
              <a:gd name="connsiteX198" fmla="*/ 2163143 w 3885467"/>
              <a:gd name="connsiteY198" fmla="*/ 2344516 h 2667246"/>
              <a:gd name="connsiteX199" fmla="*/ 2211552 w 3885467"/>
              <a:gd name="connsiteY199" fmla="*/ 2317622 h 2667246"/>
              <a:gd name="connsiteX200" fmla="*/ 2238446 w 3885467"/>
              <a:gd name="connsiteY200" fmla="*/ 2285349 h 2667246"/>
              <a:gd name="connsiteX201" fmla="*/ 2243825 w 3885467"/>
              <a:gd name="connsiteY201" fmla="*/ 2269213 h 2667246"/>
              <a:gd name="connsiteX202" fmla="*/ 2259962 w 3885467"/>
              <a:gd name="connsiteY202" fmla="*/ 2263834 h 2667246"/>
              <a:gd name="connsiteX203" fmla="*/ 2286856 w 3885467"/>
              <a:gd name="connsiteY203" fmla="*/ 2253076 h 2667246"/>
              <a:gd name="connsiteX204" fmla="*/ 2302992 w 3885467"/>
              <a:gd name="connsiteY204" fmla="*/ 2247697 h 2667246"/>
              <a:gd name="connsiteX205" fmla="*/ 2329886 w 3885467"/>
              <a:gd name="connsiteY205" fmla="*/ 2236940 h 2667246"/>
              <a:gd name="connsiteX206" fmla="*/ 2415948 w 3885467"/>
              <a:gd name="connsiteY206" fmla="*/ 2247697 h 2667246"/>
              <a:gd name="connsiteX207" fmla="*/ 2448221 w 3885467"/>
              <a:gd name="connsiteY207" fmla="*/ 2269213 h 2667246"/>
              <a:gd name="connsiteX208" fmla="*/ 2464357 w 3885467"/>
              <a:gd name="connsiteY208" fmla="*/ 2279970 h 2667246"/>
              <a:gd name="connsiteX209" fmla="*/ 2502009 w 3885467"/>
              <a:gd name="connsiteY209" fmla="*/ 2306865 h 2667246"/>
              <a:gd name="connsiteX210" fmla="*/ 2518145 w 3885467"/>
              <a:gd name="connsiteY210" fmla="*/ 2312243 h 2667246"/>
              <a:gd name="connsiteX211" fmla="*/ 2534282 w 3885467"/>
              <a:gd name="connsiteY211" fmla="*/ 2317622 h 2667246"/>
              <a:gd name="connsiteX212" fmla="*/ 2561176 w 3885467"/>
              <a:gd name="connsiteY212" fmla="*/ 2409062 h 2667246"/>
              <a:gd name="connsiteX213" fmla="*/ 2593449 w 3885467"/>
              <a:gd name="connsiteY213" fmla="*/ 2435956 h 2667246"/>
              <a:gd name="connsiteX214" fmla="*/ 2625722 w 3885467"/>
              <a:gd name="connsiteY214" fmla="*/ 2452093 h 2667246"/>
              <a:gd name="connsiteX215" fmla="*/ 2647237 w 3885467"/>
              <a:gd name="connsiteY215" fmla="*/ 2500502 h 2667246"/>
              <a:gd name="connsiteX216" fmla="*/ 2652616 w 3885467"/>
              <a:gd name="connsiteY216" fmla="*/ 2522017 h 2667246"/>
              <a:gd name="connsiteX217" fmla="*/ 2668752 w 3885467"/>
              <a:gd name="connsiteY217" fmla="*/ 2527396 h 2667246"/>
              <a:gd name="connsiteX218" fmla="*/ 2722541 w 3885467"/>
              <a:gd name="connsiteY218" fmla="*/ 2538154 h 2667246"/>
              <a:gd name="connsiteX219" fmla="*/ 2738677 w 3885467"/>
              <a:gd name="connsiteY219" fmla="*/ 2570427 h 2667246"/>
              <a:gd name="connsiteX220" fmla="*/ 2744056 w 3885467"/>
              <a:gd name="connsiteY220" fmla="*/ 2597321 h 2667246"/>
              <a:gd name="connsiteX221" fmla="*/ 2776329 w 3885467"/>
              <a:gd name="connsiteY221" fmla="*/ 2618836 h 2667246"/>
              <a:gd name="connsiteX222" fmla="*/ 2862390 w 3885467"/>
              <a:gd name="connsiteY222" fmla="*/ 2613457 h 2667246"/>
              <a:gd name="connsiteX223" fmla="*/ 2883905 w 3885467"/>
              <a:gd name="connsiteY223" fmla="*/ 2602700 h 2667246"/>
              <a:gd name="connsiteX224" fmla="*/ 2959209 w 3885467"/>
              <a:gd name="connsiteY224" fmla="*/ 2608079 h 2667246"/>
              <a:gd name="connsiteX225" fmla="*/ 2969966 w 3885467"/>
              <a:gd name="connsiteY225" fmla="*/ 2624215 h 2667246"/>
              <a:gd name="connsiteX226" fmla="*/ 2980724 w 3885467"/>
              <a:gd name="connsiteY226" fmla="*/ 2645730 h 2667246"/>
              <a:gd name="connsiteX227" fmla="*/ 3007618 w 3885467"/>
              <a:gd name="connsiteY227" fmla="*/ 2656488 h 2667246"/>
              <a:gd name="connsiteX228" fmla="*/ 3023755 w 3885467"/>
              <a:gd name="connsiteY228" fmla="*/ 2667246 h 2667246"/>
              <a:gd name="connsiteX229" fmla="*/ 3104437 w 3885467"/>
              <a:gd name="connsiteY229" fmla="*/ 2661867 h 2667246"/>
              <a:gd name="connsiteX230" fmla="*/ 3115195 w 3885467"/>
              <a:gd name="connsiteY230" fmla="*/ 2634973 h 2667246"/>
              <a:gd name="connsiteX231" fmla="*/ 3131331 w 3885467"/>
              <a:gd name="connsiteY231" fmla="*/ 2624215 h 2667246"/>
              <a:gd name="connsiteX232" fmla="*/ 3147468 w 3885467"/>
              <a:gd name="connsiteY232" fmla="*/ 2570427 h 2667246"/>
              <a:gd name="connsiteX233" fmla="*/ 3152846 w 3885467"/>
              <a:gd name="connsiteY233" fmla="*/ 2548912 h 2667246"/>
              <a:gd name="connsiteX234" fmla="*/ 3168983 w 3885467"/>
              <a:gd name="connsiteY234" fmla="*/ 2532775 h 2667246"/>
              <a:gd name="connsiteX235" fmla="*/ 3179741 w 3885467"/>
              <a:gd name="connsiteY235" fmla="*/ 2516639 h 2667246"/>
              <a:gd name="connsiteX236" fmla="*/ 3195877 w 3885467"/>
              <a:gd name="connsiteY236" fmla="*/ 2478987 h 2667246"/>
              <a:gd name="connsiteX237" fmla="*/ 3217392 w 3885467"/>
              <a:gd name="connsiteY237" fmla="*/ 2462850 h 2667246"/>
              <a:gd name="connsiteX238" fmla="*/ 3222771 w 3885467"/>
              <a:gd name="connsiteY238" fmla="*/ 2435956 h 2667246"/>
              <a:gd name="connsiteX239" fmla="*/ 3228150 w 3885467"/>
              <a:gd name="connsiteY239" fmla="*/ 2398305 h 2667246"/>
              <a:gd name="connsiteX240" fmla="*/ 3238908 w 3885467"/>
              <a:gd name="connsiteY240" fmla="*/ 2382168 h 2667246"/>
              <a:gd name="connsiteX241" fmla="*/ 3249665 w 3885467"/>
              <a:gd name="connsiteY241" fmla="*/ 2339137 h 2667246"/>
              <a:gd name="connsiteX242" fmla="*/ 3260423 w 3885467"/>
              <a:gd name="connsiteY242" fmla="*/ 2323001 h 2667246"/>
              <a:gd name="connsiteX243" fmla="*/ 3276559 w 3885467"/>
              <a:gd name="connsiteY243" fmla="*/ 2285349 h 2667246"/>
              <a:gd name="connsiteX244" fmla="*/ 3281938 w 3885467"/>
              <a:gd name="connsiteY244" fmla="*/ 2269213 h 2667246"/>
              <a:gd name="connsiteX245" fmla="*/ 3287317 w 3885467"/>
              <a:gd name="connsiteY245" fmla="*/ 2247697 h 2667246"/>
              <a:gd name="connsiteX246" fmla="*/ 3303453 w 3885467"/>
              <a:gd name="connsiteY246" fmla="*/ 2236940 h 2667246"/>
              <a:gd name="connsiteX247" fmla="*/ 3314211 w 3885467"/>
              <a:gd name="connsiteY247" fmla="*/ 2220803 h 2667246"/>
              <a:gd name="connsiteX248" fmla="*/ 3330348 w 3885467"/>
              <a:gd name="connsiteY248" fmla="*/ 2193909 h 2667246"/>
              <a:gd name="connsiteX249" fmla="*/ 3351863 w 3885467"/>
              <a:gd name="connsiteY249" fmla="*/ 2183152 h 2667246"/>
              <a:gd name="connsiteX250" fmla="*/ 3367999 w 3885467"/>
              <a:gd name="connsiteY250" fmla="*/ 2161636 h 2667246"/>
              <a:gd name="connsiteX251" fmla="*/ 3389515 w 3885467"/>
              <a:gd name="connsiteY251" fmla="*/ 2145500 h 2667246"/>
              <a:gd name="connsiteX252" fmla="*/ 3411030 w 3885467"/>
              <a:gd name="connsiteY252" fmla="*/ 2086333 h 2667246"/>
              <a:gd name="connsiteX253" fmla="*/ 3432545 w 3885467"/>
              <a:gd name="connsiteY253" fmla="*/ 2070196 h 2667246"/>
              <a:gd name="connsiteX254" fmla="*/ 3443303 w 3885467"/>
              <a:gd name="connsiteY254" fmla="*/ 2032545 h 2667246"/>
              <a:gd name="connsiteX255" fmla="*/ 3437924 w 3885467"/>
              <a:gd name="connsiteY255" fmla="*/ 1967999 h 2667246"/>
              <a:gd name="connsiteX256" fmla="*/ 3427166 w 3885467"/>
              <a:gd name="connsiteY256" fmla="*/ 1946483 h 2667246"/>
              <a:gd name="connsiteX257" fmla="*/ 3389515 w 3885467"/>
              <a:gd name="connsiteY257" fmla="*/ 1924968 h 2667246"/>
              <a:gd name="connsiteX258" fmla="*/ 3394893 w 3885467"/>
              <a:gd name="connsiteY258" fmla="*/ 1887316 h 2667246"/>
              <a:gd name="connsiteX259" fmla="*/ 3411030 w 3885467"/>
              <a:gd name="connsiteY259" fmla="*/ 1871180 h 2667246"/>
              <a:gd name="connsiteX260" fmla="*/ 3421788 w 3885467"/>
              <a:gd name="connsiteY260" fmla="*/ 1855043 h 2667246"/>
              <a:gd name="connsiteX261" fmla="*/ 3454061 w 3885467"/>
              <a:gd name="connsiteY261" fmla="*/ 1844286 h 2667246"/>
              <a:gd name="connsiteX262" fmla="*/ 3491712 w 3885467"/>
              <a:gd name="connsiteY262" fmla="*/ 1833528 h 2667246"/>
              <a:gd name="connsiteX263" fmla="*/ 3497091 w 3885467"/>
              <a:gd name="connsiteY263" fmla="*/ 1817392 h 2667246"/>
              <a:gd name="connsiteX264" fmla="*/ 3518606 w 3885467"/>
              <a:gd name="connsiteY264" fmla="*/ 1812013 h 2667246"/>
              <a:gd name="connsiteX265" fmla="*/ 3550879 w 3885467"/>
              <a:gd name="connsiteY265" fmla="*/ 1801255 h 2667246"/>
              <a:gd name="connsiteX266" fmla="*/ 3567016 w 3885467"/>
              <a:gd name="connsiteY266" fmla="*/ 1795876 h 2667246"/>
              <a:gd name="connsiteX267" fmla="*/ 3583152 w 3885467"/>
              <a:gd name="connsiteY267" fmla="*/ 1785119 h 2667246"/>
              <a:gd name="connsiteX268" fmla="*/ 3588531 w 3885467"/>
              <a:gd name="connsiteY268" fmla="*/ 1672163 h 2667246"/>
              <a:gd name="connsiteX269" fmla="*/ 3610046 w 3885467"/>
              <a:gd name="connsiteY269" fmla="*/ 1661406 h 2667246"/>
              <a:gd name="connsiteX270" fmla="*/ 3636941 w 3885467"/>
              <a:gd name="connsiteY270" fmla="*/ 1634512 h 2667246"/>
              <a:gd name="connsiteX271" fmla="*/ 3658456 w 3885467"/>
              <a:gd name="connsiteY271" fmla="*/ 1629133 h 2667246"/>
              <a:gd name="connsiteX272" fmla="*/ 3674592 w 3885467"/>
              <a:gd name="connsiteY272" fmla="*/ 1623754 h 2667246"/>
              <a:gd name="connsiteX273" fmla="*/ 3744517 w 3885467"/>
              <a:gd name="connsiteY273" fmla="*/ 1612996 h 2667246"/>
              <a:gd name="connsiteX274" fmla="*/ 3755275 w 3885467"/>
              <a:gd name="connsiteY274" fmla="*/ 1596860 h 2667246"/>
              <a:gd name="connsiteX275" fmla="*/ 3787548 w 3885467"/>
              <a:gd name="connsiteY275" fmla="*/ 1575345 h 2667246"/>
              <a:gd name="connsiteX276" fmla="*/ 3792926 w 3885467"/>
              <a:gd name="connsiteY276" fmla="*/ 1553829 h 2667246"/>
              <a:gd name="connsiteX277" fmla="*/ 3798305 w 3885467"/>
              <a:gd name="connsiteY277" fmla="*/ 1494662 h 2667246"/>
              <a:gd name="connsiteX278" fmla="*/ 3814442 w 3885467"/>
              <a:gd name="connsiteY278" fmla="*/ 1473147 h 2667246"/>
              <a:gd name="connsiteX279" fmla="*/ 3878988 w 3885467"/>
              <a:gd name="connsiteY279" fmla="*/ 1446253 h 2667246"/>
              <a:gd name="connsiteX280" fmla="*/ 3878988 w 3885467"/>
              <a:gd name="connsiteY280" fmla="*/ 1279509 h 2667246"/>
              <a:gd name="connsiteX281" fmla="*/ 3846715 w 3885467"/>
              <a:gd name="connsiteY281" fmla="*/ 1247236 h 2667246"/>
              <a:gd name="connsiteX282" fmla="*/ 3825199 w 3885467"/>
              <a:gd name="connsiteY282" fmla="*/ 1241857 h 2667246"/>
              <a:gd name="connsiteX283" fmla="*/ 3809063 w 3885467"/>
              <a:gd name="connsiteY283" fmla="*/ 1225721 h 2667246"/>
              <a:gd name="connsiteX284" fmla="*/ 3792926 w 3885467"/>
              <a:gd name="connsiteY284" fmla="*/ 1220342 h 2667246"/>
              <a:gd name="connsiteX285" fmla="*/ 3782169 w 3885467"/>
              <a:gd name="connsiteY285" fmla="*/ 1198827 h 2667246"/>
              <a:gd name="connsiteX286" fmla="*/ 3776790 w 3885467"/>
              <a:gd name="connsiteY286" fmla="*/ 1150417 h 2667246"/>
              <a:gd name="connsiteX287" fmla="*/ 3749896 w 3885467"/>
              <a:gd name="connsiteY287" fmla="*/ 1155796 h 2667246"/>
              <a:gd name="connsiteX288" fmla="*/ 3739138 w 3885467"/>
              <a:gd name="connsiteY288" fmla="*/ 1171933 h 2667246"/>
              <a:gd name="connsiteX289" fmla="*/ 3723002 w 3885467"/>
              <a:gd name="connsiteY289" fmla="*/ 1188069 h 2667246"/>
              <a:gd name="connsiteX290" fmla="*/ 3685350 w 3885467"/>
              <a:gd name="connsiteY290" fmla="*/ 1231100 h 2667246"/>
              <a:gd name="connsiteX291" fmla="*/ 3647698 w 3885467"/>
              <a:gd name="connsiteY291" fmla="*/ 1268752 h 2667246"/>
              <a:gd name="connsiteX292" fmla="*/ 3556258 w 3885467"/>
              <a:gd name="connsiteY292" fmla="*/ 1274130 h 2667246"/>
              <a:gd name="connsiteX293" fmla="*/ 3540122 w 3885467"/>
              <a:gd name="connsiteY293" fmla="*/ 1279509 h 2667246"/>
              <a:gd name="connsiteX294" fmla="*/ 3389515 w 3885467"/>
              <a:gd name="connsiteY294" fmla="*/ 1268752 h 2667246"/>
              <a:gd name="connsiteX295" fmla="*/ 3378757 w 3885467"/>
              <a:gd name="connsiteY295" fmla="*/ 1252615 h 2667246"/>
              <a:gd name="connsiteX296" fmla="*/ 3373378 w 3885467"/>
              <a:gd name="connsiteY296" fmla="*/ 1236479 h 2667246"/>
              <a:gd name="connsiteX297" fmla="*/ 3357242 w 3885467"/>
              <a:gd name="connsiteY297" fmla="*/ 1225721 h 2667246"/>
              <a:gd name="connsiteX298" fmla="*/ 3351863 w 3885467"/>
              <a:gd name="connsiteY298" fmla="*/ 1204206 h 2667246"/>
              <a:gd name="connsiteX299" fmla="*/ 3303453 w 3885467"/>
              <a:gd name="connsiteY299" fmla="*/ 1182690 h 2667246"/>
              <a:gd name="connsiteX300" fmla="*/ 3201256 w 3885467"/>
              <a:gd name="connsiteY300" fmla="*/ 1155796 h 2667246"/>
              <a:gd name="connsiteX301" fmla="*/ 3179741 w 3885467"/>
              <a:gd name="connsiteY301" fmla="*/ 1139660 h 2667246"/>
              <a:gd name="connsiteX302" fmla="*/ 3190498 w 3885467"/>
              <a:gd name="connsiteY302" fmla="*/ 1064356 h 2667246"/>
              <a:gd name="connsiteX303" fmla="*/ 3195877 w 3885467"/>
              <a:gd name="connsiteY303" fmla="*/ 1048220 h 2667246"/>
              <a:gd name="connsiteX304" fmla="*/ 3212013 w 3885467"/>
              <a:gd name="connsiteY304" fmla="*/ 967537 h 2667246"/>
              <a:gd name="connsiteX305" fmla="*/ 3217392 w 3885467"/>
              <a:gd name="connsiteY305" fmla="*/ 940643 h 2667246"/>
              <a:gd name="connsiteX306" fmla="*/ 3233529 w 3885467"/>
              <a:gd name="connsiteY306" fmla="*/ 924507 h 2667246"/>
              <a:gd name="connsiteX307" fmla="*/ 3255044 w 3885467"/>
              <a:gd name="connsiteY307" fmla="*/ 870719 h 2667246"/>
              <a:gd name="connsiteX308" fmla="*/ 3233529 w 3885467"/>
              <a:gd name="connsiteY308" fmla="*/ 876097 h 2667246"/>
              <a:gd name="connsiteX309" fmla="*/ 3222771 w 3885467"/>
              <a:gd name="connsiteY309" fmla="*/ 854582 h 2667246"/>
              <a:gd name="connsiteX310" fmla="*/ 3195877 w 3885467"/>
              <a:gd name="connsiteY310" fmla="*/ 838446 h 2667246"/>
              <a:gd name="connsiteX311" fmla="*/ 3217393 w 3885467"/>
              <a:gd name="connsiteY311" fmla="*/ 811552 h 2667246"/>
              <a:gd name="connsiteX312" fmla="*/ 3228150 w 3885467"/>
              <a:gd name="connsiteY312" fmla="*/ 849203 h 2667246"/>
              <a:gd name="connsiteX313" fmla="*/ 3158225 w 3885467"/>
              <a:gd name="connsiteY313" fmla="*/ 112305 h 2667246"/>
              <a:gd name="connsiteX314" fmla="*/ 3147468 w 3885467"/>
              <a:gd name="connsiteY314" fmla="*/ 80032 h 2667246"/>
              <a:gd name="connsiteX315" fmla="*/ 3228149 w 3885467"/>
              <a:gd name="connsiteY315" fmla="*/ 859961 h 2667246"/>
              <a:gd name="connsiteX316" fmla="*/ 3174361 w 3885467"/>
              <a:gd name="connsiteY316" fmla="*/ 870718 h 2667246"/>
              <a:gd name="connsiteX317" fmla="*/ 3244287 w 3885467"/>
              <a:gd name="connsiteY317" fmla="*/ 816931 h 2667246"/>
              <a:gd name="connsiteX318" fmla="*/ 3244287 w 3885467"/>
              <a:gd name="connsiteY318" fmla="*/ 833067 h 2667246"/>
              <a:gd name="connsiteX319" fmla="*/ 3206634 w 3885467"/>
              <a:gd name="connsiteY319" fmla="*/ 843824 h 2667246"/>
              <a:gd name="connsiteX320" fmla="*/ 3201255 w 3885467"/>
              <a:gd name="connsiteY320" fmla="*/ 827688 h 2667246"/>
              <a:gd name="connsiteX321" fmla="*/ 3174362 w 3885467"/>
              <a:gd name="connsiteY321" fmla="*/ 843824 h 2667246"/>
              <a:gd name="connsiteX322" fmla="*/ 3228151 w 3885467"/>
              <a:gd name="connsiteY322" fmla="*/ 827689 h 2667246"/>
              <a:gd name="connsiteX323" fmla="*/ 3195878 w 3885467"/>
              <a:gd name="connsiteY323" fmla="*/ 806173 h 2667246"/>
              <a:gd name="connsiteX324" fmla="*/ 3206635 w 3885467"/>
              <a:gd name="connsiteY324" fmla="*/ 763142 h 2667246"/>
              <a:gd name="connsiteX325" fmla="*/ 3217392 w 3885467"/>
              <a:gd name="connsiteY325" fmla="*/ 779279 h 2667246"/>
              <a:gd name="connsiteX326" fmla="*/ 3222771 w 3885467"/>
              <a:gd name="connsiteY326" fmla="*/ 795415 h 2667246"/>
              <a:gd name="connsiteX327" fmla="*/ 3120573 w 3885467"/>
              <a:gd name="connsiteY327" fmla="*/ 795415 h 2667246"/>
              <a:gd name="connsiteX328" fmla="*/ 3104437 w 3885467"/>
              <a:gd name="connsiteY328" fmla="*/ 784657 h 2667246"/>
              <a:gd name="connsiteX329" fmla="*/ 3093679 w 3885467"/>
              <a:gd name="connsiteY329" fmla="*/ 752385 h 2667246"/>
              <a:gd name="connsiteX330" fmla="*/ 3088301 w 3885467"/>
              <a:gd name="connsiteY330" fmla="*/ 730869 h 2667246"/>
              <a:gd name="connsiteX331" fmla="*/ 3072164 w 3885467"/>
              <a:gd name="connsiteY331" fmla="*/ 720112 h 2667246"/>
              <a:gd name="connsiteX332" fmla="*/ 3056028 w 3885467"/>
              <a:gd name="connsiteY332" fmla="*/ 703975 h 2667246"/>
              <a:gd name="connsiteX333" fmla="*/ 3045270 w 3885467"/>
              <a:gd name="connsiteY333" fmla="*/ 682460 h 2667246"/>
              <a:gd name="connsiteX334" fmla="*/ 3023755 w 3885467"/>
              <a:gd name="connsiteY334" fmla="*/ 677081 h 2667246"/>
              <a:gd name="connsiteX335" fmla="*/ 3007618 w 3885467"/>
              <a:gd name="connsiteY335" fmla="*/ 671702 h 2667246"/>
              <a:gd name="connsiteX336" fmla="*/ 2953830 w 3885467"/>
              <a:gd name="connsiteY336" fmla="*/ 677081 h 2667246"/>
              <a:gd name="connsiteX337" fmla="*/ 2937693 w 3885467"/>
              <a:gd name="connsiteY337" fmla="*/ 693217 h 2667246"/>
              <a:gd name="connsiteX338" fmla="*/ 2916178 w 3885467"/>
              <a:gd name="connsiteY338" fmla="*/ 709354 h 2667246"/>
              <a:gd name="connsiteX339" fmla="*/ 2900042 w 3885467"/>
              <a:gd name="connsiteY339" fmla="*/ 720112 h 2667246"/>
              <a:gd name="connsiteX340" fmla="*/ 2883905 w 3885467"/>
              <a:gd name="connsiteY340" fmla="*/ 736248 h 2667246"/>
              <a:gd name="connsiteX341" fmla="*/ 2851632 w 3885467"/>
              <a:gd name="connsiteY341" fmla="*/ 747006 h 2667246"/>
              <a:gd name="connsiteX342" fmla="*/ 2792465 w 3885467"/>
              <a:gd name="connsiteY342" fmla="*/ 757763 h 2667246"/>
              <a:gd name="connsiteX343" fmla="*/ 2744056 w 3885467"/>
              <a:gd name="connsiteY343" fmla="*/ 784657 h 2667246"/>
              <a:gd name="connsiteX344" fmla="*/ 2722541 w 3885467"/>
              <a:gd name="connsiteY344" fmla="*/ 790036 h 2667246"/>
              <a:gd name="connsiteX345" fmla="*/ 2701025 w 3885467"/>
              <a:gd name="connsiteY345" fmla="*/ 784657 h 2667246"/>
              <a:gd name="connsiteX346" fmla="*/ 2711783 w 3885467"/>
              <a:gd name="connsiteY346" fmla="*/ 752385 h 2667246"/>
              <a:gd name="connsiteX347" fmla="*/ 2744056 w 3885467"/>
              <a:gd name="connsiteY347" fmla="*/ 709354 h 2667246"/>
              <a:gd name="connsiteX348" fmla="*/ 2765571 w 3885467"/>
              <a:gd name="connsiteY348" fmla="*/ 682460 h 2667246"/>
              <a:gd name="connsiteX349" fmla="*/ 2792465 w 3885467"/>
              <a:gd name="connsiteY349" fmla="*/ 639429 h 2667246"/>
              <a:gd name="connsiteX350" fmla="*/ 2813981 w 3885467"/>
              <a:gd name="connsiteY350" fmla="*/ 623293 h 2667246"/>
              <a:gd name="connsiteX351" fmla="*/ 2840875 w 3885467"/>
              <a:gd name="connsiteY351" fmla="*/ 585641 h 2667246"/>
              <a:gd name="connsiteX352" fmla="*/ 2857011 w 3885467"/>
              <a:gd name="connsiteY352" fmla="*/ 542610 h 2667246"/>
              <a:gd name="connsiteX353" fmla="*/ 2862390 w 3885467"/>
              <a:gd name="connsiteY353" fmla="*/ 521095 h 2667246"/>
              <a:gd name="connsiteX354" fmla="*/ 2873148 w 3885467"/>
              <a:gd name="connsiteY354" fmla="*/ 499580 h 2667246"/>
              <a:gd name="connsiteX355" fmla="*/ 2878526 w 3885467"/>
              <a:gd name="connsiteY355" fmla="*/ 472686 h 2667246"/>
              <a:gd name="connsiteX356" fmla="*/ 2889284 w 3885467"/>
              <a:gd name="connsiteY356" fmla="*/ 456549 h 2667246"/>
              <a:gd name="connsiteX357" fmla="*/ 2921557 w 3885467"/>
              <a:gd name="connsiteY357" fmla="*/ 424276 h 2667246"/>
              <a:gd name="connsiteX358" fmla="*/ 2932315 w 3885467"/>
              <a:gd name="connsiteY358" fmla="*/ 327457 h 2667246"/>
              <a:gd name="connsiteX359" fmla="*/ 2943072 w 3885467"/>
              <a:gd name="connsiteY359" fmla="*/ 311321 h 2667246"/>
              <a:gd name="connsiteX360" fmla="*/ 2948451 w 3885467"/>
              <a:gd name="connsiteY360" fmla="*/ 284427 h 2667246"/>
              <a:gd name="connsiteX361" fmla="*/ 2969966 w 3885467"/>
              <a:gd name="connsiteY361" fmla="*/ 252154 h 2667246"/>
              <a:gd name="connsiteX362" fmla="*/ 2975345 w 3885467"/>
              <a:gd name="connsiteY362" fmla="*/ 236017 h 2667246"/>
              <a:gd name="connsiteX363" fmla="*/ 3007618 w 3885467"/>
              <a:gd name="connsiteY363" fmla="*/ 53137 h 2667246"/>
              <a:gd name="connsiteX364" fmla="*/ 3002239 w 3885467"/>
              <a:gd name="connsiteY364" fmla="*/ 31623 h 2667246"/>
              <a:gd name="connsiteX365" fmla="*/ 3029133 w 3885467"/>
              <a:gd name="connsiteY365" fmla="*/ 149956 h 2667246"/>
              <a:gd name="connsiteX366" fmla="*/ 3018375 w 3885467"/>
              <a:gd name="connsiteY366" fmla="*/ 139198 h 2667246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158225 w 3885467"/>
              <a:gd name="connsiteY313" fmla="*/ 89950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54858 h 2658209"/>
              <a:gd name="connsiteX1" fmla="*/ 2959209 w 3885467"/>
              <a:gd name="connsiteY1" fmla="*/ 60237 h 2658209"/>
              <a:gd name="connsiteX2" fmla="*/ 2926936 w 3885467"/>
              <a:gd name="connsiteY2" fmla="*/ 76373 h 2658209"/>
              <a:gd name="connsiteX3" fmla="*/ 2894663 w 3885467"/>
              <a:gd name="connsiteY3" fmla="*/ 81752 h 2658209"/>
              <a:gd name="connsiteX4" fmla="*/ 2873148 w 3885467"/>
              <a:gd name="connsiteY4" fmla="*/ 87131 h 2658209"/>
              <a:gd name="connsiteX5" fmla="*/ 2840875 w 3885467"/>
              <a:gd name="connsiteY5" fmla="*/ 108646 h 2658209"/>
              <a:gd name="connsiteX6" fmla="*/ 2808602 w 3885467"/>
              <a:gd name="connsiteY6" fmla="*/ 119404 h 2658209"/>
              <a:gd name="connsiteX7" fmla="*/ 2674131 w 3885467"/>
              <a:gd name="connsiteY7" fmla="*/ 130162 h 2658209"/>
              <a:gd name="connsiteX8" fmla="*/ 2588070 w 3885467"/>
              <a:gd name="connsiteY8" fmla="*/ 124783 h 2658209"/>
              <a:gd name="connsiteX9" fmla="*/ 2555797 w 3885467"/>
              <a:gd name="connsiteY9" fmla="*/ 114025 h 2658209"/>
              <a:gd name="connsiteX10" fmla="*/ 2550418 w 3885467"/>
              <a:gd name="connsiteY10" fmla="*/ 97889 h 2658209"/>
              <a:gd name="connsiteX11" fmla="*/ 2518145 w 3885467"/>
              <a:gd name="connsiteY11" fmla="*/ 97889 h 2658209"/>
              <a:gd name="connsiteX12" fmla="*/ 2512766 w 3885467"/>
              <a:gd name="connsiteY12" fmla="*/ 114025 h 2658209"/>
              <a:gd name="connsiteX13" fmla="*/ 2475115 w 3885467"/>
              <a:gd name="connsiteY13" fmla="*/ 124783 h 2658209"/>
              <a:gd name="connsiteX14" fmla="*/ 2356781 w 3885467"/>
              <a:gd name="connsiteY14" fmla="*/ 135540 h 2658209"/>
              <a:gd name="connsiteX15" fmla="*/ 2351402 w 3885467"/>
              <a:gd name="connsiteY15" fmla="*/ 157056 h 2658209"/>
              <a:gd name="connsiteX16" fmla="*/ 2340644 w 3885467"/>
              <a:gd name="connsiteY16" fmla="*/ 173192 h 2658209"/>
              <a:gd name="connsiteX17" fmla="*/ 2329886 w 3885467"/>
              <a:gd name="connsiteY17" fmla="*/ 194708 h 2658209"/>
              <a:gd name="connsiteX18" fmla="*/ 2319129 w 3885467"/>
              <a:gd name="connsiteY18" fmla="*/ 210844 h 2658209"/>
              <a:gd name="connsiteX19" fmla="*/ 2297613 w 3885467"/>
              <a:gd name="connsiteY19" fmla="*/ 216223 h 2658209"/>
              <a:gd name="connsiteX20" fmla="*/ 2216931 w 3885467"/>
              <a:gd name="connsiteY20" fmla="*/ 243117 h 2658209"/>
              <a:gd name="connsiteX21" fmla="*/ 2184658 w 3885467"/>
              <a:gd name="connsiteY21" fmla="*/ 259253 h 2658209"/>
              <a:gd name="connsiteX22" fmla="*/ 2173901 w 3885467"/>
              <a:gd name="connsiteY22" fmla="*/ 275390 h 2658209"/>
              <a:gd name="connsiteX23" fmla="*/ 2147006 w 3885467"/>
              <a:gd name="connsiteY23" fmla="*/ 286148 h 2658209"/>
              <a:gd name="connsiteX24" fmla="*/ 2114733 w 3885467"/>
              <a:gd name="connsiteY24" fmla="*/ 296905 h 2658209"/>
              <a:gd name="connsiteX25" fmla="*/ 2098597 w 3885467"/>
              <a:gd name="connsiteY25" fmla="*/ 302284 h 2658209"/>
              <a:gd name="connsiteX26" fmla="*/ 2028672 w 3885467"/>
              <a:gd name="connsiteY26" fmla="*/ 280769 h 2658209"/>
              <a:gd name="connsiteX27" fmla="*/ 2023293 w 3885467"/>
              <a:gd name="connsiteY27" fmla="*/ 264632 h 2658209"/>
              <a:gd name="connsiteX28" fmla="*/ 2012536 w 3885467"/>
              <a:gd name="connsiteY28" fmla="*/ 286148 h 2658209"/>
              <a:gd name="connsiteX29" fmla="*/ 2001778 w 3885467"/>
              <a:gd name="connsiteY29" fmla="*/ 302284 h 2658209"/>
              <a:gd name="connsiteX30" fmla="*/ 1974884 w 3885467"/>
              <a:gd name="connsiteY30" fmla="*/ 350693 h 2658209"/>
              <a:gd name="connsiteX31" fmla="*/ 1942611 w 3885467"/>
              <a:gd name="connsiteY31" fmla="*/ 372209 h 2658209"/>
              <a:gd name="connsiteX32" fmla="*/ 1829656 w 3885467"/>
              <a:gd name="connsiteY32" fmla="*/ 377588 h 2658209"/>
              <a:gd name="connsiteX33" fmla="*/ 1775868 w 3885467"/>
              <a:gd name="connsiteY33" fmla="*/ 366830 h 2658209"/>
              <a:gd name="connsiteX34" fmla="*/ 1759731 w 3885467"/>
              <a:gd name="connsiteY34" fmla="*/ 361451 h 2658209"/>
              <a:gd name="connsiteX35" fmla="*/ 1748973 w 3885467"/>
              <a:gd name="connsiteY35" fmla="*/ 345315 h 2658209"/>
              <a:gd name="connsiteX36" fmla="*/ 1711322 w 3885467"/>
              <a:gd name="connsiteY36" fmla="*/ 323799 h 2658209"/>
              <a:gd name="connsiteX37" fmla="*/ 1689806 w 3885467"/>
              <a:gd name="connsiteY37" fmla="*/ 356072 h 2658209"/>
              <a:gd name="connsiteX38" fmla="*/ 1684428 w 3885467"/>
              <a:gd name="connsiteY38" fmla="*/ 372209 h 2658209"/>
              <a:gd name="connsiteX39" fmla="*/ 1652155 w 3885467"/>
              <a:gd name="connsiteY39" fmla="*/ 377588 h 2658209"/>
              <a:gd name="connsiteX40" fmla="*/ 1609124 w 3885467"/>
              <a:gd name="connsiteY40" fmla="*/ 388345 h 2658209"/>
              <a:gd name="connsiteX41" fmla="*/ 1587609 w 3885467"/>
              <a:gd name="connsiteY41" fmla="*/ 393724 h 2658209"/>
              <a:gd name="connsiteX42" fmla="*/ 1469275 w 3885467"/>
              <a:gd name="connsiteY42" fmla="*/ 404482 h 2658209"/>
              <a:gd name="connsiteX43" fmla="*/ 1431623 w 3885467"/>
              <a:gd name="connsiteY43" fmla="*/ 425997 h 2658209"/>
              <a:gd name="connsiteX44" fmla="*/ 1410108 w 3885467"/>
              <a:gd name="connsiteY44" fmla="*/ 431376 h 2658209"/>
              <a:gd name="connsiteX45" fmla="*/ 1393971 w 3885467"/>
              <a:gd name="connsiteY45" fmla="*/ 495922 h 2658209"/>
              <a:gd name="connsiteX46" fmla="*/ 1388592 w 3885467"/>
              <a:gd name="connsiteY46" fmla="*/ 512058 h 2658209"/>
              <a:gd name="connsiteX47" fmla="*/ 1361698 w 3885467"/>
              <a:gd name="connsiteY47" fmla="*/ 517437 h 2658209"/>
              <a:gd name="connsiteX48" fmla="*/ 1345562 w 3885467"/>
              <a:gd name="connsiteY48" fmla="*/ 522816 h 2658209"/>
              <a:gd name="connsiteX49" fmla="*/ 1329425 w 3885467"/>
              <a:gd name="connsiteY49" fmla="*/ 533573 h 2658209"/>
              <a:gd name="connsiteX50" fmla="*/ 1275637 w 3885467"/>
              <a:gd name="connsiteY50" fmla="*/ 538952 h 2658209"/>
              <a:gd name="connsiteX51" fmla="*/ 1243364 w 3885467"/>
              <a:gd name="connsiteY51" fmla="*/ 528195 h 2658209"/>
              <a:gd name="connsiteX52" fmla="*/ 1227228 w 3885467"/>
              <a:gd name="connsiteY52" fmla="*/ 522816 h 2658209"/>
              <a:gd name="connsiteX53" fmla="*/ 1216470 w 3885467"/>
              <a:gd name="connsiteY53" fmla="*/ 501300 h 2658209"/>
              <a:gd name="connsiteX54" fmla="*/ 1232606 w 3885467"/>
              <a:gd name="connsiteY54" fmla="*/ 490543 h 2658209"/>
              <a:gd name="connsiteX55" fmla="*/ 1200333 w 3885467"/>
              <a:gd name="connsiteY55" fmla="*/ 495922 h 2658209"/>
              <a:gd name="connsiteX56" fmla="*/ 1162682 w 3885467"/>
              <a:gd name="connsiteY56" fmla="*/ 538952 h 2658209"/>
              <a:gd name="connsiteX57" fmla="*/ 1151924 w 3885467"/>
              <a:gd name="connsiteY57" fmla="*/ 571225 h 2658209"/>
              <a:gd name="connsiteX58" fmla="*/ 1141166 w 3885467"/>
              <a:gd name="connsiteY58" fmla="*/ 684180 h 2658209"/>
              <a:gd name="connsiteX59" fmla="*/ 1125030 w 3885467"/>
              <a:gd name="connsiteY59" fmla="*/ 743348 h 2658209"/>
              <a:gd name="connsiteX60" fmla="*/ 1114272 w 3885467"/>
              <a:gd name="connsiteY60" fmla="*/ 770242 h 2658209"/>
              <a:gd name="connsiteX61" fmla="*/ 1098136 w 3885467"/>
              <a:gd name="connsiteY61" fmla="*/ 775620 h 2658209"/>
              <a:gd name="connsiteX62" fmla="*/ 1087378 w 3885467"/>
              <a:gd name="connsiteY62" fmla="*/ 791757 h 2658209"/>
              <a:gd name="connsiteX63" fmla="*/ 1071242 w 3885467"/>
              <a:gd name="connsiteY63" fmla="*/ 797136 h 2658209"/>
              <a:gd name="connsiteX64" fmla="*/ 1060484 w 3885467"/>
              <a:gd name="connsiteY64" fmla="*/ 818651 h 2658209"/>
              <a:gd name="connsiteX65" fmla="*/ 1038969 w 3885467"/>
              <a:gd name="connsiteY65" fmla="*/ 850924 h 2658209"/>
              <a:gd name="connsiteX66" fmla="*/ 1033590 w 3885467"/>
              <a:gd name="connsiteY66" fmla="*/ 872439 h 2658209"/>
              <a:gd name="connsiteX67" fmla="*/ 1044348 w 3885467"/>
              <a:gd name="connsiteY67" fmla="*/ 958500 h 2658209"/>
              <a:gd name="connsiteX68" fmla="*/ 1038969 w 3885467"/>
              <a:gd name="connsiteY68" fmla="*/ 1066077 h 2658209"/>
              <a:gd name="connsiteX69" fmla="*/ 1028211 w 3885467"/>
              <a:gd name="connsiteY69" fmla="*/ 1082213 h 2658209"/>
              <a:gd name="connsiteX70" fmla="*/ 995938 w 3885467"/>
              <a:gd name="connsiteY70" fmla="*/ 1092971 h 2658209"/>
              <a:gd name="connsiteX71" fmla="*/ 931392 w 3885467"/>
              <a:gd name="connsiteY71" fmla="*/ 1087592 h 2658209"/>
              <a:gd name="connsiteX72" fmla="*/ 920635 w 3885467"/>
              <a:gd name="connsiteY72" fmla="*/ 1071456 h 2658209"/>
              <a:gd name="connsiteX73" fmla="*/ 915256 w 3885467"/>
              <a:gd name="connsiteY73" fmla="*/ 1023046 h 2658209"/>
              <a:gd name="connsiteX74" fmla="*/ 899119 w 3885467"/>
              <a:gd name="connsiteY74" fmla="*/ 1017668 h 2658209"/>
              <a:gd name="connsiteX75" fmla="*/ 882983 w 3885467"/>
              <a:gd name="connsiteY75" fmla="*/ 1006910 h 2658209"/>
              <a:gd name="connsiteX76" fmla="*/ 807679 w 3885467"/>
              <a:gd name="connsiteY76" fmla="*/ 1006910 h 2658209"/>
              <a:gd name="connsiteX77" fmla="*/ 786164 w 3885467"/>
              <a:gd name="connsiteY77" fmla="*/ 1023046 h 2658209"/>
              <a:gd name="connsiteX78" fmla="*/ 726997 w 3885467"/>
              <a:gd name="connsiteY78" fmla="*/ 1023046 h 2658209"/>
              <a:gd name="connsiteX79" fmla="*/ 710861 w 3885467"/>
              <a:gd name="connsiteY79" fmla="*/ 936985 h 2658209"/>
              <a:gd name="connsiteX80" fmla="*/ 662451 w 3885467"/>
              <a:gd name="connsiteY80" fmla="*/ 947743 h 2658209"/>
              <a:gd name="connsiteX81" fmla="*/ 651693 w 3885467"/>
              <a:gd name="connsiteY81" fmla="*/ 963879 h 2658209"/>
              <a:gd name="connsiteX82" fmla="*/ 640936 w 3885467"/>
              <a:gd name="connsiteY82" fmla="*/ 1012289 h 2658209"/>
              <a:gd name="connsiteX83" fmla="*/ 624799 w 3885467"/>
              <a:gd name="connsiteY83" fmla="*/ 1023046 h 2658209"/>
              <a:gd name="connsiteX84" fmla="*/ 501086 w 3885467"/>
              <a:gd name="connsiteY84" fmla="*/ 1017668 h 2658209"/>
              <a:gd name="connsiteX85" fmla="*/ 484950 w 3885467"/>
              <a:gd name="connsiteY85" fmla="*/ 1012289 h 2658209"/>
              <a:gd name="connsiteX86" fmla="*/ 447298 w 3885467"/>
              <a:gd name="connsiteY86" fmla="*/ 1044562 h 2658209"/>
              <a:gd name="connsiteX87" fmla="*/ 474193 w 3885467"/>
              <a:gd name="connsiteY87" fmla="*/ 1049941 h 2658209"/>
              <a:gd name="connsiteX88" fmla="*/ 479571 w 3885467"/>
              <a:gd name="connsiteY88" fmla="*/ 1087592 h 2658209"/>
              <a:gd name="connsiteX89" fmla="*/ 522602 w 3885467"/>
              <a:gd name="connsiteY89" fmla="*/ 1028425 h 2658209"/>
              <a:gd name="connsiteX90" fmla="*/ 458056 w 3885467"/>
              <a:gd name="connsiteY90" fmla="*/ 1055319 h 2658209"/>
              <a:gd name="connsiteX91" fmla="*/ 361237 w 3885467"/>
              <a:gd name="connsiteY91" fmla="*/ 1098351 h 2658209"/>
              <a:gd name="connsiteX92" fmla="*/ 447298 w 3885467"/>
              <a:gd name="connsiteY92" fmla="*/ 1060698 h 2658209"/>
              <a:gd name="connsiteX93" fmla="*/ 468813 w 3885467"/>
              <a:gd name="connsiteY93" fmla="*/ 1103729 h 2658209"/>
              <a:gd name="connsiteX94" fmla="*/ 393510 w 3885467"/>
              <a:gd name="connsiteY94" fmla="*/ 1071456 h 2658209"/>
              <a:gd name="connsiteX95" fmla="*/ 334343 w 3885467"/>
              <a:gd name="connsiteY95" fmla="*/ 1087592 h 2658209"/>
              <a:gd name="connsiteX96" fmla="*/ 248282 w 3885467"/>
              <a:gd name="connsiteY96" fmla="*/ 1092971 h 2658209"/>
              <a:gd name="connsiteX97" fmla="*/ 216009 w 3885467"/>
              <a:gd name="connsiteY97" fmla="*/ 1103729 h 2658209"/>
              <a:gd name="connsiteX98" fmla="*/ 199872 w 3885467"/>
              <a:gd name="connsiteY98" fmla="*/ 1109108 h 2658209"/>
              <a:gd name="connsiteX99" fmla="*/ 151463 w 3885467"/>
              <a:gd name="connsiteY99" fmla="*/ 1130623 h 2658209"/>
              <a:gd name="connsiteX100" fmla="*/ 129948 w 3885467"/>
              <a:gd name="connsiteY100" fmla="*/ 1136002 h 2658209"/>
              <a:gd name="connsiteX101" fmla="*/ 81538 w 3885467"/>
              <a:gd name="connsiteY101" fmla="*/ 1152138 h 2658209"/>
              <a:gd name="connsiteX102" fmla="*/ 65402 w 3885467"/>
              <a:gd name="connsiteY102" fmla="*/ 1157517 h 2658209"/>
              <a:gd name="connsiteX103" fmla="*/ 43886 w 3885467"/>
              <a:gd name="connsiteY103" fmla="*/ 1162896 h 2658209"/>
              <a:gd name="connsiteX104" fmla="*/ 33129 w 3885467"/>
              <a:gd name="connsiteY104" fmla="*/ 1426458 h 2658209"/>
              <a:gd name="connsiteX105" fmla="*/ 49265 w 3885467"/>
              <a:gd name="connsiteY105" fmla="*/ 1458731 h 2658209"/>
              <a:gd name="connsiteX106" fmla="*/ 65402 w 3885467"/>
              <a:gd name="connsiteY106" fmla="*/ 1523277 h 2658209"/>
              <a:gd name="connsiteX107" fmla="*/ 65402 w 3885467"/>
              <a:gd name="connsiteY107" fmla="*/ 1523277 h 2658209"/>
              <a:gd name="connsiteX108" fmla="*/ 70781 w 3885467"/>
              <a:gd name="connsiteY108" fmla="*/ 1550171 h 2658209"/>
              <a:gd name="connsiteX109" fmla="*/ 76159 w 3885467"/>
              <a:gd name="connsiteY109" fmla="*/ 1582444 h 2658209"/>
              <a:gd name="connsiteX110" fmla="*/ 86917 w 3885467"/>
              <a:gd name="connsiteY110" fmla="*/ 1603959 h 2658209"/>
              <a:gd name="connsiteX111" fmla="*/ 92296 w 3885467"/>
              <a:gd name="connsiteY111" fmla="*/ 1813733 h 2658209"/>
              <a:gd name="connsiteX112" fmla="*/ 103053 w 3885467"/>
              <a:gd name="connsiteY112" fmla="*/ 1856764 h 2658209"/>
              <a:gd name="connsiteX113" fmla="*/ 108432 w 3885467"/>
              <a:gd name="connsiteY113" fmla="*/ 1878279 h 2658209"/>
              <a:gd name="connsiteX114" fmla="*/ 140705 w 3885467"/>
              <a:gd name="connsiteY114" fmla="*/ 1883658 h 2658209"/>
              <a:gd name="connsiteX115" fmla="*/ 167599 w 3885467"/>
              <a:gd name="connsiteY115" fmla="*/ 1894416 h 2658209"/>
              <a:gd name="connsiteX116" fmla="*/ 199872 w 3885467"/>
              <a:gd name="connsiteY116" fmla="*/ 1915931 h 2658209"/>
              <a:gd name="connsiteX117" fmla="*/ 248282 w 3885467"/>
              <a:gd name="connsiteY117" fmla="*/ 1932068 h 2658209"/>
              <a:gd name="connsiteX118" fmla="*/ 264418 w 3885467"/>
              <a:gd name="connsiteY118" fmla="*/ 1937446 h 2658209"/>
              <a:gd name="connsiteX119" fmla="*/ 280555 w 3885467"/>
              <a:gd name="connsiteY119" fmla="*/ 1942825 h 2658209"/>
              <a:gd name="connsiteX120" fmla="*/ 302070 w 3885467"/>
              <a:gd name="connsiteY120" fmla="*/ 1948204 h 2658209"/>
              <a:gd name="connsiteX121" fmla="*/ 312828 w 3885467"/>
              <a:gd name="connsiteY121" fmla="*/ 1964340 h 2658209"/>
              <a:gd name="connsiteX122" fmla="*/ 328964 w 3885467"/>
              <a:gd name="connsiteY122" fmla="*/ 1969719 h 2658209"/>
              <a:gd name="connsiteX123" fmla="*/ 366616 w 3885467"/>
              <a:gd name="connsiteY123" fmla="*/ 1980477 h 2658209"/>
              <a:gd name="connsiteX124" fmla="*/ 382752 w 3885467"/>
              <a:gd name="connsiteY124" fmla="*/ 1991235 h 2658209"/>
              <a:gd name="connsiteX125" fmla="*/ 398889 w 3885467"/>
              <a:gd name="connsiteY125" fmla="*/ 2023508 h 2658209"/>
              <a:gd name="connsiteX126" fmla="*/ 431162 w 3885467"/>
              <a:gd name="connsiteY126" fmla="*/ 2039644 h 2658209"/>
              <a:gd name="connsiteX127" fmla="*/ 447298 w 3885467"/>
              <a:gd name="connsiteY127" fmla="*/ 2050402 h 2658209"/>
              <a:gd name="connsiteX128" fmla="*/ 484950 w 3885467"/>
              <a:gd name="connsiteY128" fmla="*/ 2012750 h 2658209"/>
              <a:gd name="connsiteX129" fmla="*/ 517223 w 3885467"/>
              <a:gd name="connsiteY129" fmla="*/ 1996613 h 2658209"/>
              <a:gd name="connsiteX130" fmla="*/ 560253 w 3885467"/>
              <a:gd name="connsiteY130" fmla="*/ 2007371 h 2658209"/>
              <a:gd name="connsiteX131" fmla="*/ 571011 w 3885467"/>
              <a:gd name="connsiteY131" fmla="*/ 2039644 h 2658209"/>
              <a:gd name="connsiteX132" fmla="*/ 587148 w 3885467"/>
              <a:gd name="connsiteY132" fmla="*/ 2098811 h 2658209"/>
              <a:gd name="connsiteX133" fmla="*/ 592526 w 3885467"/>
              <a:gd name="connsiteY133" fmla="*/ 2114948 h 2658209"/>
              <a:gd name="connsiteX134" fmla="*/ 608663 w 3885467"/>
              <a:gd name="connsiteY134" fmla="*/ 2131084 h 2658209"/>
              <a:gd name="connsiteX135" fmla="*/ 614042 w 3885467"/>
              <a:gd name="connsiteY135" fmla="*/ 2147220 h 2658209"/>
              <a:gd name="connsiteX136" fmla="*/ 651693 w 3885467"/>
              <a:gd name="connsiteY136" fmla="*/ 2163357 h 2658209"/>
              <a:gd name="connsiteX137" fmla="*/ 667830 w 3885467"/>
              <a:gd name="connsiteY137" fmla="*/ 2174115 h 2658209"/>
              <a:gd name="connsiteX138" fmla="*/ 678588 w 3885467"/>
              <a:gd name="connsiteY138" fmla="*/ 2190251 h 2658209"/>
              <a:gd name="connsiteX139" fmla="*/ 694724 w 3885467"/>
              <a:gd name="connsiteY139" fmla="*/ 2195630 h 2658209"/>
              <a:gd name="connsiteX140" fmla="*/ 721618 w 3885467"/>
              <a:gd name="connsiteY140" fmla="*/ 2217145 h 2658209"/>
              <a:gd name="connsiteX141" fmla="*/ 737755 w 3885467"/>
              <a:gd name="connsiteY141" fmla="*/ 2227903 h 2658209"/>
              <a:gd name="connsiteX142" fmla="*/ 839952 w 3885467"/>
              <a:gd name="connsiteY142" fmla="*/ 2244039 h 2658209"/>
              <a:gd name="connsiteX143" fmla="*/ 839952 w 3885467"/>
              <a:gd name="connsiteY143" fmla="*/ 2297828 h 2658209"/>
              <a:gd name="connsiteX144" fmla="*/ 829195 w 3885467"/>
              <a:gd name="connsiteY144" fmla="*/ 2319343 h 2658209"/>
              <a:gd name="connsiteX145" fmla="*/ 813058 w 3885467"/>
              <a:gd name="connsiteY145" fmla="*/ 2324722 h 2658209"/>
              <a:gd name="connsiteX146" fmla="*/ 786164 w 3885467"/>
              <a:gd name="connsiteY146" fmla="*/ 2351616 h 2658209"/>
              <a:gd name="connsiteX147" fmla="*/ 759270 w 3885467"/>
              <a:gd name="connsiteY147" fmla="*/ 2378510 h 2658209"/>
              <a:gd name="connsiteX148" fmla="*/ 753891 w 3885467"/>
              <a:gd name="connsiteY148" fmla="*/ 2394646 h 2658209"/>
              <a:gd name="connsiteX149" fmla="*/ 743133 w 3885467"/>
              <a:gd name="connsiteY149" fmla="*/ 2410783 h 2658209"/>
              <a:gd name="connsiteX150" fmla="*/ 748512 w 3885467"/>
              <a:gd name="connsiteY150" fmla="*/ 2512980 h 2658209"/>
              <a:gd name="connsiteX151" fmla="*/ 780785 w 3885467"/>
              <a:gd name="connsiteY151" fmla="*/ 2523738 h 2658209"/>
              <a:gd name="connsiteX152" fmla="*/ 850710 w 3885467"/>
              <a:gd name="connsiteY152" fmla="*/ 2529117 h 2658209"/>
              <a:gd name="connsiteX153" fmla="*/ 866846 w 3885467"/>
              <a:gd name="connsiteY153" fmla="*/ 2539875 h 2658209"/>
              <a:gd name="connsiteX154" fmla="*/ 920635 w 3885467"/>
              <a:gd name="connsiteY154" fmla="*/ 2545253 h 2658209"/>
              <a:gd name="connsiteX155" fmla="*/ 936771 w 3885467"/>
              <a:gd name="connsiteY155" fmla="*/ 2550632 h 2658209"/>
              <a:gd name="connsiteX156" fmla="*/ 1103515 w 3885467"/>
              <a:gd name="connsiteY156" fmla="*/ 2534496 h 2658209"/>
              <a:gd name="connsiteX157" fmla="*/ 1119651 w 3885467"/>
              <a:gd name="connsiteY157" fmla="*/ 2523738 h 2658209"/>
              <a:gd name="connsiteX158" fmla="*/ 1151924 w 3885467"/>
              <a:gd name="connsiteY158" fmla="*/ 2507602 h 2658209"/>
              <a:gd name="connsiteX159" fmla="*/ 1168061 w 3885467"/>
              <a:gd name="connsiteY159" fmla="*/ 2486086 h 2658209"/>
              <a:gd name="connsiteX160" fmla="*/ 1184197 w 3885467"/>
              <a:gd name="connsiteY160" fmla="*/ 2475329 h 2658209"/>
              <a:gd name="connsiteX161" fmla="*/ 1194955 w 3885467"/>
              <a:gd name="connsiteY161" fmla="*/ 2448435 h 2658209"/>
              <a:gd name="connsiteX162" fmla="*/ 1221849 w 3885467"/>
              <a:gd name="connsiteY162" fmla="*/ 2421540 h 2658209"/>
              <a:gd name="connsiteX163" fmla="*/ 1232606 w 3885467"/>
              <a:gd name="connsiteY163" fmla="*/ 2405404 h 2658209"/>
              <a:gd name="connsiteX164" fmla="*/ 1281016 w 3885467"/>
              <a:gd name="connsiteY164" fmla="*/ 2378510 h 2658209"/>
              <a:gd name="connsiteX165" fmla="*/ 1313289 w 3885467"/>
              <a:gd name="connsiteY165" fmla="*/ 2340858 h 2658209"/>
              <a:gd name="connsiteX166" fmla="*/ 1388592 w 3885467"/>
              <a:gd name="connsiteY166" fmla="*/ 2308585 h 2658209"/>
              <a:gd name="connsiteX167" fmla="*/ 1404729 w 3885467"/>
              <a:gd name="connsiteY167" fmla="*/ 2313964 h 2658209"/>
              <a:gd name="connsiteX168" fmla="*/ 1393971 w 3885467"/>
              <a:gd name="connsiteY168" fmla="*/ 2351616 h 2658209"/>
              <a:gd name="connsiteX169" fmla="*/ 1399350 w 3885467"/>
              <a:gd name="connsiteY169" fmla="*/ 2448435 h 2658209"/>
              <a:gd name="connsiteX170" fmla="*/ 1453138 w 3885467"/>
              <a:gd name="connsiteY170" fmla="*/ 2453813 h 2658209"/>
              <a:gd name="connsiteX171" fmla="*/ 1469275 w 3885467"/>
              <a:gd name="connsiteY171" fmla="*/ 2464571 h 2658209"/>
              <a:gd name="connsiteX172" fmla="*/ 1512305 w 3885467"/>
              <a:gd name="connsiteY172" fmla="*/ 2469950 h 2658209"/>
              <a:gd name="connsiteX173" fmla="*/ 1549957 w 3885467"/>
              <a:gd name="connsiteY173" fmla="*/ 2464571 h 2658209"/>
              <a:gd name="connsiteX174" fmla="*/ 1560715 w 3885467"/>
              <a:gd name="connsiteY174" fmla="*/ 2448435 h 2658209"/>
              <a:gd name="connsiteX175" fmla="*/ 1587609 w 3885467"/>
              <a:gd name="connsiteY175" fmla="*/ 2416162 h 2658209"/>
              <a:gd name="connsiteX176" fmla="*/ 1592988 w 3885467"/>
              <a:gd name="connsiteY176" fmla="*/ 2400025 h 2658209"/>
              <a:gd name="connsiteX177" fmla="*/ 1662912 w 3885467"/>
              <a:gd name="connsiteY177" fmla="*/ 2394646 h 2658209"/>
              <a:gd name="connsiteX178" fmla="*/ 1652155 w 3885467"/>
              <a:gd name="connsiteY178" fmla="*/ 2432298 h 2658209"/>
              <a:gd name="connsiteX179" fmla="*/ 1641397 w 3885467"/>
              <a:gd name="connsiteY179" fmla="*/ 2464571 h 2658209"/>
              <a:gd name="connsiteX180" fmla="*/ 1662912 w 3885467"/>
              <a:gd name="connsiteY180" fmla="*/ 2469950 h 2658209"/>
              <a:gd name="connsiteX181" fmla="*/ 1684428 w 3885467"/>
              <a:gd name="connsiteY181" fmla="*/ 2464571 h 2658209"/>
              <a:gd name="connsiteX182" fmla="*/ 1727458 w 3885467"/>
              <a:gd name="connsiteY182" fmla="*/ 2448435 h 2658209"/>
              <a:gd name="connsiteX183" fmla="*/ 1770489 w 3885467"/>
              <a:gd name="connsiteY183" fmla="*/ 2443056 h 2658209"/>
              <a:gd name="connsiteX184" fmla="*/ 1808141 w 3885467"/>
              <a:gd name="connsiteY184" fmla="*/ 2426919 h 2658209"/>
              <a:gd name="connsiteX185" fmla="*/ 1824277 w 3885467"/>
              <a:gd name="connsiteY185" fmla="*/ 2405404 h 2658209"/>
              <a:gd name="connsiteX186" fmla="*/ 1856550 w 3885467"/>
              <a:gd name="connsiteY186" fmla="*/ 2389268 h 2658209"/>
              <a:gd name="connsiteX187" fmla="*/ 1867308 w 3885467"/>
              <a:gd name="connsiteY187" fmla="*/ 2410783 h 2658209"/>
              <a:gd name="connsiteX188" fmla="*/ 1872686 w 3885467"/>
              <a:gd name="connsiteY188" fmla="*/ 2502223 h 2658209"/>
              <a:gd name="connsiteX189" fmla="*/ 1926475 w 3885467"/>
              <a:gd name="connsiteY189" fmla="*/ 2518359 h 2658209"/>
              <a:gd name="connsiteX190" fmla="*/ 2017915 w 3885467"/>
              <a:gd name="connsiteY190" fmla="*/ 2523738 h 2658209"/>
              <a:gd name="connsiteX191" fmla="*/ 2044809 w 3885467"/>
              <a:gd name="connsiteY191" fmla="*/ 2518359 h 2658209"/>
              <a:gd name="connsiteX192" fmla="*/ 2050188 w 3885467"/>
              <a:gd name="connsiteY192" fmla="*/ 2496844 h 2658209"/>
              <a:gd name="connsiteX193" fmla="*/ 2066324 w 3885467"/>
              <a:gd name="connsiteY193" fmla="*/ 2486086 h 2658209"/>
              <a:gd name="connsiteX194" fmla="*/ 2077082 w 3885467"/>
              <a:gd name="connsiteY194" fmla="*/ 2437677 h 2658209"/>
              <a:gd name="connsiteX195" fmla="*/ 2103976 w 3885467"/>
              <a:gd name="connsiteY195" fmla="*/ 2400025 h 2658209"/>
              <a:gd name="connsiteX196" fmla="*/ 2120112 w 3885467"/>
              <a:gd name="connsiteY196" fmla="*/ 2362373 h 2658209"/>
              <a:gd name="connsiteX197" fmla="*/ 2130870 w 3885467"/>
              <a:gd name="connsiteY197" fmla="*/ 2346237 h 2658209"/>
              <a:gd name="connsiteX198" fmla="*/ 2163143 w 3885467"/>
              <a:gd name="connsiteY198" fmla="*/ 2335479 h 2658209"/>
              <a:gd name="connsiteX199" fmla="*/ 2211552 w 3885467"/>
              <a:gd name="connsiteY199" fmla="*/ 2308585 h 2658209"/>
              <a:gd name="connsiteX200" fmla="*/ 2238446 w 3885467"/>
              <a:gd name="connsiteY200" fmla="*/ 2276312 h 2658209"/>
              <a:gd name="connsiteX201" fmla="*/ 2243825 w 3885467"/>
              <a:gd name="connsiteY201" fmla="*/ 2260176 h 2658209"/>
              <a:gd name="connsiteX202" fmla="*/ 2259962 w 3885467"/>
              <a:gd name="connsiteY202" fmla="*/ 2254797 h 2658209"/>
              <a:gd name="connsiteX203" fmla="*/ 2286856 w 3885467"/>
              <a:gd name="connsiteY203" fmla="*/ 2244039 h 2658209"/>
              <a:gd name="connsiteX204" fmla="*/ 2302992 w 3885467"/>
              <a:gd name="connsiteY204" fmla="*/ 2238660 h 2658209"/>
              <a:gd name="connsiteX205" fmla="*/ 2329886 w 3885467"/>
              <a:gd name="connsiteY205" fmla="*/ 2227903 h 2658209"/>
              <a:gd name="connsiteX206" fmla="*/ 2415948 w 3885467"/>
              <a:gd name="connsiteY206" fmla="*/ 2238660 h 2658209"/>
              <a:gd name="connsiteX207" fmla="*/ 2448221 w 3885467"/>
              <a:gd name="connsiteY207" fmla="*/ 2260176 h 2658209"/>
              <a:gd name="connsiteX208" fmla="*/ 2464357 w 3885467"/>
              <a:gd name="connsiteY208" fmla="*/ 2270933 h 2658209"/>
              <a:gd name="connsiteX209" fmla="*/ 2502009 w 3885467"/>
              <a:gd name="connsiteY209" fmla="*/ 2297828 h 2658209"/>
              <a:gd name="connsiteX210" fmla="*/ 2518145 w 3885467"/>
              <a:gd name="connsiteY210" fmla="*/ 2303206 h 2658209"/>
              <a:gd name="connsiteX211" fmla="*/ 2534282 w 3885467"/>
              <a:gd name="connsiteY211" fmla="*/ 2308585 h 2658209"/>
              <a:gd name="connsiteX212" fmla="*/ 2561176 w 3885467"/>
              <a:gd name="connsiteY212" fmla="*/ 2400025 h 2658209"/>
              <a:gd name="connsiteX213" fmla="*/ 2593449 w 3885467"/>
              <a:gd name="connsiteY213" fmla="*/ 2426919 h 2658209"/>
              <a:gd name="connsiteX214" fmla="*/ 2625722 w 3885467"/>
              <a:gd name="connsiteY214" fmla="*/ 2443056 h 2658209"/>
              <a:gd name="connsiteX215" fmla="*/ 2647237 w 3885467"/>
              <a:gd name="connsiteY215" fmla="*/ 2491465 h 2658209"/>
              <a:gd name="connsiteX216" fmla="*/ 2652616 w 3885467"/>
              <a:gd name="connsiteY216" fmla="*/ 2512980 h 2658209"/>
              <a:gd name="connsiteX217" fmla="*/ 2668752 w 3885467"/>
              <a:gd name="connsiteY217" fmla="*/ 2518359 h 2658209"/>
              <a:gd name="connsiteX218" fmla="*/ 2722541 w 3885467"/>
              <a:gd name="connsiteY218" fmla="*/ 2529117 h 2658209"/>
              <a:gd name="connsiteX219" fmla="*/ 2738677 w 3885467"/>
              <a:gd name="connsiteY219" fmla="*/ 2561390 h 2658209"/>
              <a:gd name="connsiteX220" fmla="*/ 2744056 w 3885467"/>
              <a:gd name="connsiteY220" fmla="*/ 2588284 h 2658209"/>
              <a:gd name="connsiteX221" fmla="*/ 2776329 w 3885467"/>
              <a:gd name="connsiteY221" fmla="*/ 2609799 h 2658209"/>
              <a:gd name="connsiteX222" fmla="*/ 2862390 w 3885467"/>
              <a:gd name="connsiteY222" fmla="*/ 2604420 h 2658209"/>
              <a:gd name="connsiteX223" fmla="*/ 2883905 w 3885467"/>
              <a:gd name="connsiteY223" fmla="*/ 2593663 h 2658209"/>
              <a:gd name="connsiteX224" fmla="*/ 2959209 w 3885467"/>
              <a:gd name="connsiteY224" fmla="*/ 2599042 h 2658209"/>
              <a:gd name="connsiteX225" fmla="*/ 2969966 w 3885467"/>
              <a:gd name="connsiteY225" fmla="*/ 2615178 h 2658209"/>
              <a:gd name="connsiteX226" fmla="*/ 2980724 w 3885467"/>
              <a:gd name="connsiteY226" fmla="*/ 2636693 h 2658209"/>
              <a:gd name="connsiteX227" fmla="*/ 3007618 w 3885467"/>
              <a:gd name="connsiteY227" fmla="*/ 2647451 h 2658209"/>
              <a:gd name="connsiteX228" fmla="*/ 3023755 w 3885467"/>
              <a:gd name="connsiteY228" fmla="*/ 2658209 h 2658209"/>
              <a:gd name="connsiteX229" fmla="*/ 3104437 w 3885467"/>
              <a:gd name="connsiteY229" fmla="*/ 2652830 h 2658209"/>
              <a:gd name="connsiteX230" fmla="*/ 3115195 w 3885467"/>
              <a:gd name="connsiteY230" fmla="*/ 2625936 h 2658209"/>
              <a:gd name="connsiteX231" fmla="*/ 3131331 w 3885467"/>
              <a:gd name="connsiteY231" fmla="*/ 2615178 h 2658209"/>
              <a:gd name="connsiteX232" fmla="*/ 3147468 w 3885467"/>
              <a:gd name="connsiteY232" fmla="*/ 2561390 h 2658209"/>
              <a:gd name="connsiteX233" fmla="*/ 3152846 w 3885467"/>
              <a:gd name="connsiteY233" fmla="*/ 2539875 h 2658209"/>
              <a:gd name="connsiteX234" fmla="*/ 3168983 w 3885467"/>
              <a:gd name="connsiteY234" fmla="*/ 2523738 h 2658209"/>
              <a:gd name="connsiteX235" fmla="*/ 3179741 w 3885467"/>
              <a:gd name="connsiteY235" fmla="*/ 2507602 h 2658209"/>
              <a:gd name="connsiteX236" fmla="*/ 3195877 w 3885467"/>
              <a:gd name="connsiteY236" fmla="*/ 2469950 h 2658209"/>
              <a:gd name="connsiteX237" fmla="*/ 3217392 w 3885467"/>
              <a:gd name="connsiteY237" fmla="*/ 2453813 h 2658209"/>
              <a:gd name="connsiteX238" fmla="*/ 3222771 w 3885467"/>
              <a:gd name="connsiteY238" fmla="*/ 2426919 h 2658209"/>
              <a:gd name="connsiteX239" fmla="*/ 3228150 w 3885467"/>
              <a:gd name="connsiteY239" fmla="*/ 2389268 h 2658209"/>
              <a:gd name="connsiteX240" fmla="*/ 3238908 w 3885467"/>
              <a:gd name="connsiteY240" fmla="*/ 2373131 h 2658209"/>
              <a:gd name="connsiteX241" fmla="*/ 3249665 w 3885467"/>
              <a:gd name="connsiteY241" fmla="*/ 2330100 h 2658209"/>
              <a:gd name="connsiteX242" fmla="*/ 3260423 w 3885467"/>
              <a:gd name="connsiteY242" fmla="*/ 2313964 h 2658209"/>
              <a:gd name="connsiteX243" fmla="*/ 3276559 w 3885467"/>
              <a:gd name="connsiteY243" fmla="*/ 2276312 h 2658209"/>
              <a:gd name="connsiteX244" fmla="*/ 3281938 w 3885467"/>
              <a:gd name="connsiteY244" fmla="*/ 2260176 h 2658209"/>
              <a:gd name="connsiteX245" fmla="*/ 3287317 w 3885467"/>
              <a:gd name="connsiteY245" fmla="*/ 2238660 h 2658209"/>
              <a:gd name="connsiteX246" fmla="*/ 3303453 w 3885467"/>
              <a:gd name="connsiteY246" fmla="*/ 2227903 h 2658209"/>
              <a:gd name="connsiteX247" fmla="*/ 3314211 w 3885467"/>
              <a:gd name="connsiteY247" fmla="*/ 2211766 h 2658209"/>
              <a:gd name="connsiteX248" fmla="*/ 3330348 w 3885467"/>
              <a:gd name="connsiteY248" fmla="*/ 2184872 h 2658209"/>
              <a:gd name="connsiteX249" fmla="*/ 3351863 w 3885467"/>
              <a:gd name="connsiteY249" fmla="*/ 2174115 h 2658209"/>
              <a:gd name="connsiteX250" fmla="*/ 3367999 w 3885467"/>
              <a:gd name="connsiteY250" fmla="*/ 2152599 h 2658209"/>
              <a:gd name="connsiteX251" fmla="*/ 3389515 w 3885467"/>
              <a:gd name="connsiteY251" fmla="*/ 2136463 h 2658209"/>
              <a:gd name="connsiteX252" fmla="*/ 3411030 w 3885467"/>
              <a:gd name="connsiteY252" fmla="*/ 2077296 h 2658209"/>
              <a:gd name="connsiteX253" fmla="*/ 3432545 w 3885467"/>
              <a:gd name="connsiteY253" fmla="*/ 2061159 h 2658209"/>
              <a:gd name="connsiteX254" fmla="*/ 3443303 w 3885467"/>
              <a:gd name="connsiteY254" fmla="*/ 2023508 h 2658209"/>
              <a:gd name="connsiteX255" fmla="*/ 3437924 w 3885467"/>
              <a:gd name="connsiteY255" fmla="*/ 1958962 h 2658209"/>
              <a:gd name="connsiteX256" fmla="*/ 3427166 w 3885467"/>
              <a:gd name="connsiteY256" fmla="*/ 1937446 h 2658209"/>
              <a:gd name="connsiteX257" fmla="*/ 3389515 w 3885467"/>
              <a:gd name="connsiteY257" fmla="*/ 1915931 h 2658209"/>
              <a:gd name="connsiteX258" fmla="*/ 3394893 w 3885467"/>
              <a:gd name="connsiteY258" fmla="*/ 1878279 h 2658209"/>
              <a:gd name="connsiteX259" fmla="*/ 3411030 w 3885467"/>
              <a:gd name="connsiteY259" fmla="*/ 1862143 h 2658209"/>
              <a:gd name="connsiteX260" fmla="*/ 3421788 w 3885467"/>
              <a:gd name="connsiteY260" fmla="*/ 1846006 h 2658209"/>
              <a:gd name="connsiteX261" fmla="*/ 3454061 w 3885467"/>
              <a:gd name="connsiteY261" fmla="*/ 1835249 h 2658209"/>
              <a:gd name="connsiteX262" fmla="*/ 3491712 w 3885467"/>
              <a:gd name="connsiteY262" fmla="*/ 1824491 h 2658209"/>
              <a:gd name="connsiteX263" fmla="*/ 3497091 w 3885467"/>
              <a:gd name="connsiteY263" fmla="*/ 1808355 h 2658209"/>
              <a:gd name="connsiteX264" fmla="*/ 3518606 w 3885467"/>
              <a:gd name="connsiteY264" fmla="*/ 1802976 h 2658209"/>
              <a:gd name="connsiteX265" fmla="*/ 3550879 w 3885467"/>
              <a:gd name="connsiteY265" fmla="*/ 1792218 h 2658209"/>
              <a:gd name="connsiteX266" fmla="*/ 3567016 w 3885467"/>
              <a:gd name="connsiteY266" fmla="*/ 1786839 h 2658209"/>
              <a:gd name="connsiteX267" fmla="*/ 3583152 w 3885467"/>
              <a:gd name="connsiteY267" fmla="*/ 1776082 h 2658209"/>
              <a:gd name="connsiteX268" fmla="*/ 3588531 w 3885467"/>
              <a:gd name="connsiteY268" fmla="*/ 1663126 h 2658209"/>
              <a:gd name="connsiteX269" fmla="*/ 3610046 w 3885467"/>
              <a:gd name="connsiteY269" fmla="*/ 1652369 h 2658209"/>
              <a:gd name="connsiteX270" fmla="*/ 3636941 w 3885467"/>
              <a:gd name="connsiteY270" fmla="*/ 1625475 h 2658209"/>
              <a:gd name="connsiteX271" fmla="*/ 3658456 w 3885467"/>
              <a:gd name="connsiteY271" fmla="*/ 1620096 h 2658209"/>
              <a:gd name="connsiteX272" fmla="*/ 3674592 w 3885467"/>
              <a:gd name="connsiteY272" fmla="*/ 1614717 h 2658209"/>
              <a:gd name="connsiteX273" fmla="*/ 3744517 w 3885467"/>
              <a:gd name="connsiteY273" fmla="*/ 1603959 h 2658209"/>
              <a:gd name="connsiteX274" fmla="*/ 3755275 w 3885467"/>
              <a:gd name="connsiteY274" fmla="*/ 1587823 h 2658209"/>
              <a:gd name="connsiteX275" fmla="*/ 3787548 w 3885467"/>
              <a:gd name="connsiteY275" fmla="*/ 1566308 h 2658209"/>
              <a:gd name="connsiteX276" fmla="*/ 3792926 w 3885467"/>
              <a:gd name="connsiteY276" fmla="*/ 1544792 h 2658209"/>
              <a:gd name="connsiteX277" fmla="*/ 3798305 w 3885467"/>
              <a:gd name="connsiteY277" fmla="*/ 1485625 h 2658209"/>
              <a:gd name="connsiteX278" fmla="*/ 3814442 w 3885467"/>
              <a:gd name="connsiteY278" fmla="*/ 1464110 h 2658209"/>
              <a:gd name="connsiteX279" fmla="*/ 3878988 w 3885467"/>
              <a:gd name="connsiteY279" fmla="*/ 1437216 h 2658209"/>
              <a:gd name="connsiteX280" fmla="*/ 3878988 w 3885467"/>
              <a:gd name="connsiteY280" fmla="*/ 1270472 h 2658209"/>
              <a:gd name="connsiteX281" fmla="*/ 3846715 w 3885467"/>
              <a:gd name="connsiteY281" fmla="*/ 1238199 h 2658209"/>
              <a:gd name="connsiteX282" fmla="*/ 3825199 w 3885467"/>
              <a:gd name="connsiteY282" fmla="*/ 1232820 h 2658209"/>
              <a:gd name="connsiteX283" fmla="*/ 3809063 w 3885467"/>
              <a:gd name="connsiteY283" fmla="*/ 1216684 h 2658209"/>
              <a:gd name="connsiteX284" fmla="*/ 3792926 w 3885467"/>
              <a:gd name="connsiteY284" fmla="*/ 1211305 h 2658209"/>
              <a:gd name="connsiteX285" fmla="*/ 3782169 w 3885467"/>
              <a:gd name="connsiteY285" fmla="*/ 1189790 h 2658209"/>
              <a:gd name="connsiteX286" fmla="*/ 3776790 w 3885467"/>
              <a:gd name="connsiteY286" fmla="*/ 1141380 h 2658209"/>
              <a:gd name="connsiteX287" fmla="*/ 3749896 w 3885467"/>
              <a:gd name="connsiteY287" fmla="*/ 1146759 h 2658209"/>
              <a:gd name="connsiteX288" fmla="*/ 3739138 w 3885467"/>
              <a:gd name="connsiteY288" fmla="*/ 1162896 h 2658209"/>
              <a:gd name="connsiteX289" fmla="*/ 3723002 w 3885467"/>
              <a:gd name="connsiteY289" fmla="*/ 1179032 h 2658209"/>
              <a:gd name="connsiteX290" fmla="*/ 3685350 w 3885467"/>
              <a:gd name="connsiteY290" fmla="*/ 1222063 h 2658209"/>
              <a:gd name="connsiteX291" fmla="*/ 3647698 w 3885467"/>
              <a:gd name="connsiteY291" fmla="*/ 1259715 h 2658209"/>
              <a:gd name="connsiteX292" fmla="*/ 3556258 w 3885467"/>
              <a:gd name="connsiteY292" fmla="*/ 1265093 h 2658209"/>
              <a:gd name="connsiteX293" fmla="*/ 3540122 w 3885467"/>
              <a:gd name="connsiteY293" fmla="*/ 1270472 h 2658209"/>
              <a:gd name="connsiteX294" fmla="*/ 3389515 w 3885467"/>
              <a:gd name="connsiteY294" fmla="*/ 1259715 h 2658209"/>
              <a:gd name="connsiteX295" fmla="*/ 3378757 w 3885467"/>
              <a:gd name="connsiteY295" fmla="*/ 1243578 h 2658209"/>
              <a:gd name="connsiteX296" fmla="*/ 3373378 w 3885467"/>
              <a:gd name="connsiteY296" fmla="*/ 1227442 h 2658209"/>
              <a:gd name="connsiteX297" fmla="*/ 3357242 w 3885467"/>
              <a:gd name="connsiteY297" fmla="*/ 1216684 h 2658209"/>
              <a:gd name="connsiteX298" fmla="*/ 3351863 w 3885467"/>
              <a:gd name="connsiteY298" fmla="*/ 1195169 h 2658209"/>
              <a:gd name="connsiteX299" fmla="*/ 3303453 w 3885467"/>
              <a:gd name="connsiteY299" fmla="*/ 1173653 h 2658209"/>
              <a:gd name="connsiteX300" fmla="*/ 3201256 w 3885467"/>
              <a:gd name="connsiteY300" fmla="*/ 1146759 h 2658209"/>
              <a:gd name="connsiteX301" fmla="*/ 3179741 w 3885467"/>
              <a:gd name="connsiteY301" fmla="*/ 1130623 h 2658209"/>
              <a:gd name="connsiteX302" fmla="*/ 3190498 w 3885467"/>
              <a:gd name="connsiteY302" fmla="*/ 1055319 h 2658209"/>
              <a:gd name="connsiteX303" fmla="*/ 3195877 w 3885467"/>
              <a:gd name="connsiteY303" fmla="*/ 1039183 h 2658209"/>
              <a:gd name="connsiteX304" fmla="*/ 3212013 w 3885467"/>
              <a:gd name="connsiteY304" fmla="*/ 958500 h 2658209"/>
              <a:gd name="connsiteX305" fmla="*/ 3217392 w 3885467"/>
              <a:gd name="connsiteY305" fmla="*/ 931606 h 2658209"/>
              <a:gd name="connsiteX306" fmla="*/ 3233529 w 3885467"/>
              <a:gd name="connsiteY306" fmla="*/ 915470 h 2658209"/>
              <a:gd name="connsiteX307" fmla="*/ 3255044 w 3885467"/>
              <a:gd name="connsiteY307" fmla="*/ 861682 h 2658209"/>
              <a:gd name="connsiteX308" fmla="*/ 3233529 w 3885467"/>
              <a:gd name="connsiteY308" fmla="*/ 867060 h 2658209"/>
              <a:gd name="connsiteX309" fmla="*/ 3222771 w 3885467"/>
              <a:gd name="connsiteY309" fmla="*/ 845545 h 2658209"/>
              <a:gd name="connsiteX310" fmla="*/ 3195877 w 3885467"/>
              <a:gd name="connsiteY310" fmla="*/ 829409 h 2658209"/>
              <a:gd name="connsiteX311" fmla="*/ 3217393 w 3885467"/>
              <a:gd name="connsiteY311" fmla="*/ 802515 h 2658209"/>
              <a:gd name="connsiteX312" fmla="*/ 3228150 w 3885467"/>
              <a:gd name="connsiteY312" fmla="*/ 840166 h 2658209"/>
              <a:gd name="connsiteX313" fmla="*/ 3228150 w 3885467"/>
              <a:gd name="connsiteY313" fmla="*/ 867061 h 2658209"/>
              <a:gd name="connsiteX314" fmla="*/ 3217392 w 3885467"/>
              <a:gd name="connsiteY314" fmla="*/ 915471 h 2658209"/>
              <a:gd name="connsiteX315" fmla="*/ 3228149 w 3885467"/>
              <a:gd name="connsiteY315" fmla="*/ 850924 h 2658209"/>
              <a:gd name="connsiteX316" fmla="*/ 3174361 w 3885467"/>
              <a:gd name="connsiteY316" fmla="*/ 861681 h 2658209"/>
              <a:gd name="connsiteX317" fmla="*/ 3244287 w 3885467"/>
              <a:gd name="connsiteY317" fmla="*/ 807894 h 2658209"/>
              <a:gd name="connsiteX318" fmla="*/ 3244287 w 3885467"/>
              <a:gd name="connsiteY318" fmla="*/ 824030 h 2658209"/>
              <a:gd name="connsiteX319" fmla="*/ 3206634 w 3885467"/>
              <a:gd name="connsiteY319" fmla="*/ 834787 h 2658209"/>
              <a:gd name="connsiteX320" fmla="*/ 3201255 w 3885467"/>
              <a:gd name="connsiteY320" fmla="*/ 818651 h 2658209"/>
              <a:gd name="connsiteX321" fmla="*/ 3174362 w 3885467"/>
              <a:gd name="connsiteY321" fmla="*/ 834787 h 2658209"/>
              <a:gd name="connsiteX322" fmla="*/ 3228151 w 3885467"/>
              <a:gd name="connsiteY322" fmla="*/ 818652 h 2658209"/>
              <a:gd name="connsiteX323" fmla="*/ 3195878 w 3885467"/>
              <a:gd name="connsiteY323" fmla="*/ 797136 h 2658209"/>
              <a:gd name="connsiteX324" fmla="*/ 3179741 w 3885467"/>
              <a:gd name="connsiteY324" fmla="*/ 893954 h 2658209"/>
              <a:gd name="connsiteX325" fmla="*/ 3212013 w 3885467"/>
              <a:gd name="connsiteY325" fmla="*/ 899334 h 2658209"/>
              <a:gd name="connsiteX326" fmla="*/ 3222771 w 3885467"/>
              <a:gd name="connsiteY326" fmla="*/ 893955 h 2658209"/>
              <a:gd name="connsiteX327" fmla="*/ 3120573 w 3885467"/>
              <a:gd name="connsiteY327" fmla="*/ 786378 h 2658209"/>
              <a:gd name="connsiteX328" fmla="*/ 3104437 w 3885467"/>
              <a:gd name="connsiteY328" fmla="*/ 775620 h 2658209"/>
              <a:gd name="connsiteX329" fmla="*/ 3093679 w 3885467"/>
              <a:gd name="connsiteY329" fmla="*/ 743348 h 2658209"/>
              <a:gd name="connsiteX330" fmla="*/ 3088301 w 3885467"/>
              <a:gd name="connsiteY330" fmla="*/ 721832 h 2658209"/>
              <a:gd name="connsiteX331" fmla="*/ 3072164 w 3885467"/>
              <a:gd name="connsiteY331" fmla="*/ 711075 h 2658209"/>
              <a:gd name="connsiteX332" fmla="*/ 3056028 w 3885467"/>
              <a:gd name="connsiteY332" fmla="*/ 694938 h 2658209"/>
              <a:gd name="connsiteX333" fmla="*/ 3045270 w 3885467"/>
              <a:gd name="connsiteY333" fmla="*/ 673423 h 2658209"/>
              <a:gd name="connsiteX334" fmla="*/ 3023755 w 3885467"/>
              <a:gd name="connsiteY334" fmla="*/ 668044 h 2658209"/>
              <a:gd name="connsiteX335" fmla="*/ 3007618 w 3885467"/>
              <a:gd name="connsiteY335" fmla="*/ 662665 h 2658209"/>
              <a:gd name="connsiteX336" fmla="*/ 2953830 w 3885467"/>
              <a:gd name="connsiteY336" fmla="*/ 668044 h 2658209"/>
              <a:gd name="connsiteX337" fmla="*/ 2937693 w 3885467"/>
              <a:gd name="connsiteY337" fmla="*/ 684180 h 2658209"/>
              <a:gd name="connsiteX338" fmla="*/ 2916178 w 3885467"/>
              <a:gd name="connsiteY338" fmla="*/ 700317 h 2658209"/>
              <a:gd name="connsiteX339" fmla="*/ 2900042 w 3885467"/>
              <a:gd name="connsiteY339" fmla="*/ 711075 h 2658209"/>
              <a:gd name="connsiteX340" fmla="*/ 2883905 w 3885467"/>
              <a:gd name="connsiteY340" fmla="*/ 727211 h 2658209"/>
              <a:gd name="connsiteX341" fmla="*/ 2851632 w 3885467"/>
              <a:gd name="connsiteY341" fmla="*/ 737969 h 2658209"/>
              <a:gd name="connsiteX342" fmla="*/ 2792465 w 3885467"/>
              <a:gd name="connsiteY342" fmla="*/ 748726 h 2658209"/>
              <a:gd name="connsiteX343" fmla="*/ 2744056 w 3885467"/>
              <a:gd name="connsiteY343" fmla="*/ 775620 h 2658209"/>
              <a:gd name="connsiteX344" fmla="*/ 2722541 w 3885467"/>
              <a:gd name="connsiteY344" fmla="*/ 780999 h 2658209"/>
              <a:gd name="connsiteX345" fmla="*/ 2701025 w 3885467"/>
              <a:gd name="connsiteY345" fmla="*/ 775620 h 2658209"/>
              <a:gd name="connsiteX346" fmla="*/ 2711783 w 3885467"/>
              <a:gd name="connsiteY346" fmla="*/ 743348 h 2658209"/>
              <a:gd name="connsiteX347" fmla="*/ 2744056 w 3885467"/>
              <a:gd name="connsiteY347" fmla="*/ 700317 h 2658209"/>
              <a:gd name="connsiteX348" fmla="*/ 2765571 w 3885467"/>
              <a:gd name="connsiteY348" fmla="*/ 673423 h 2658209"/>
              <a:gd name="connsiteX349" fmla="*/ 2792465 w 3885467"/>
              <a:gd name="connsiteY349" fmla="*/ 630392 h 2658209"/>
              <a:gd name="connsiteX350" fmla="*/ 2813981 w 3885467"/>
              <a:gd name="connsiteY350" fmla="*/ 614256 h 2658209"/>
              <a:gd name="connsiteX351" fmla="*/ 2840875 w 3885467"/>
              <a:gd name="connsiteY351" fmla="*/ 576604 h 2658209"/>
              <a:gd name="connsiteX352" fmla="*/ 2857011 w 3885467"/>
              <a:gd name="connsiteY352" fmla="*/ 533573 h 2658209"/>
              <a:gd name="connsiteX353" fmla="*/ 2862390 w 3885467"/>
              <a:gd name="connsiteY353" fmla="*/ 512058 h 2658209"/>
              <a:gd name="connsiteX354" fmla="*/ 2873148 w 3885467"/>
              <a:gd name="connsiteY354" fmla="*/ 490543 h 2658209"/>
              <a:gd name="connsiteX355" fmla="*/ 2878526 w 3885467"/>
              <a:gd name="connsiteY355" fmla="*/ 463649 h 2658209"/>
              <a:gd name="connsiteX356" fmla="*/ 2889284 w 3885467"/>
              <a:gd name="connsiteY356" fmla="*/ 447512 h 2658209"/>
              <a:gd name="connsiteX357" fmla="*/ 2921557 w 3885467"/>
              <a:gd name="connsiteY357" fmla="*/ 415239 h 2658209"/>
              <a:gd name="connsiteX358" fmla="*/ 2932315 w 3885467"/>
              <a:gd name="connsiteY358" fmla="*/ 318420 h 2658209"/>
              <a:gd name="connsiteX359" fmla="*/ 2943072 w 3885467"/>
              <a:gd name="connsiteY359" fmla="*/ 302284 h 2658209"/>
              <a:gd name="connsiteX360" fmla="*/ 2948451 w 3885467"/>
              <a:gd name="connsiteY360" fmla="*/ 275390 h 2658209"/>
              <a:gd name="connsiteX361" fmla="*/ 2969966 w 3885467"/>
              <a:gd name="connsiteY361" fmla="*/ 243117 h 2658209"/>
              <a:gd name="connsiteX362" fmla="*/ 2975345 w 3885467"/>
              <a:gd name="connsiteY362" fmla="*/ 226980 h 2658209"/>
              <a:gd name="connsiteX363" fmla="*/ 3007618 w 3885467"/>
              <a:gd name="connsiteY363" fmla="*/ 44100 h 2658209"/>
              <a:gd name="connsiteX364" fmla="*/ 3002239 w 3885467"/>
              <a:gd name="connsiteY364" fmla="*/ 22586 h 2658209"/>
              <a:gd name="connsiteX365" fmla="*/ 3029133 w 3885467"/>
              <a:gd name="connsiteY365" fmla="*/ 140919 h 2658209"/>
              <a:gd name="connsiteX366" fmla="*/ 2996860 w 3885467"/>
              <a:gd name="connsiteY366" fmla="*/ 1069 h 2658209"/>
              <a:gd name="connsiteX0" fmla="*/ 2986103 w 3885467"/>
              <a:gd name="connsiteY0" fmla="*/ 55938 h 2659289"/>
              <a:gd name="connsiteX1" fmla="*/ 2959209 w 3885467"/>
              <a:gd name="connsiteY1" fmla="*/ 61317 h 2659289"/>
              <a:gd name="connsiteX2" fmla="*/ 2926936 w 3885467"/>
              <a:gd name="connsiteY2" fmla="*/ 77453 h 2659289"/>
              <a:gd name="connsiteX3" fmla="*/ 2894663 w 3885467"/>
              <a:gd name="connsiteY3" fmla="*/ 82832 h 2659289"/>
              <a:gd name="connsiteX4" fmla="*/ 2873148 w 3885467"/>
              <a:gd name="connsiteY4" fmla="*/ 88211 h 2659289"/>
              <a:gd name="connsiteX5" fmla="*/ 2840875 w 3885467"/>
              <a:gd name="connsiteY5" fmla="*/ 109726 h 2659289"/>
              <a:gd name="connsiteX6" fmla="*/ 2808602 w 3885467"/>
              <a:gd name="connsiteY6" fmla="*/ 120484 h 2659289"/>
              <a:gd name="connsiteX7" fmla="*/ 2674131 w 3885467"/>
              <a:gd name="connsiteY7" fmla="*/ 131242 h 2659289"/>
              <a:gd name="connsiteX8" fmla="*/ 2588070 w 3885467"/>
              <a:gd name="connsiteY8" fmla="*/ 125863 h 2659289"/>
              <a:gd name="connsiteX9" fmla="*/ 2555797 w 3885467"/>
              <a:gd name="connsiteY9" fmla="*/ 115105 h 2659289"/>
              <a:gd name="connsiteX10" fmla="*/ 2550418 w 3885467"/>
              <a:gd name="connsiteY10" fmla="*/ 98969 h 2659289"/>
              <a:gd name="connsiteX11" fmla="*/ 2518145 w 3885467"/>
              <a:gd name="connsiteY11" fmla="*/ 98969 h 2659289"/>
              <a:gd name="connsiteX12" fmla="*/ 2512766 w 3885467"/>
              <a:gd name="connsiteY12" fmla="*/ 115105 h 2659289"/>
              <a:gd name="connsiteX13" fmla="*/ 2475115 w 3885467"/>
              <a:gd name="connsiteY13" fmla="*/ 125863 h 2659289"/>
              <a:gd name="connsiteX14" fmla="*/ 2356781 w 3885467"/>
              <a:gd name="connsiteY14" fmla="*/ 136620 h 2659289"/>
              <a:gd name="connsiteX15" fmla="*/ 2351402 w 3885467"/>
              <a:gd name="connsiteY15" fmla="*/ 158136 h 2659289"/>
              <a:gd name="connsiteX16" fmla="*/ 2340644 w 3885467"/>
              <a:gd name="connsiteY16" fmla="*/ 174272 h 2659289"/>
              <a:gd name="connsiteX17" fmla="*/ 2329886 w 3885467"/>
              <a:gd name="connsiteY17" fmla="*/ 195788 h 2659289"/>
              <a:gd name="connsiteX18" fmla="*/ 2319129 w 3885467"/>
              <a:gd name="connsiteY18" fmla="*/ 211924 h 2659289"/>
              <a:gd name="connsiteX19" fmla="*/ 2297613 w 3885467"/>
              <a:gd name="connsiteY19" fmla="*/ 217303 h 2659289"/>
              <a:gd name="connsiteX20" fmla="*/ 2216931 w 3885467"/>
              <a:gd name="connsiteY20" fmla="*/ 244197 h 2659289"/>
              <a:gd name="connsiteX21" fmla="*/ 2184658 w 3885467"/>
              <a:gd name="connsiteY21" fmla="*/ 260333 h 2659289"/>
              <a:gd name="connsiteX22" fmla="*/ 2173901 w 3885467"/>
              <a:gd name="connsiteY22" fmla="*/ 276470 h 2659289"/>
              <a:gd name="connsiteX23" fmla="*/ 2147006 w 3885467"/>
              <a:gd name="connsiteY23" fmla="*/ 287228 h 2659289"/>
              <a:gd name="connsiteX24" fmla="*/ 2114733 w 3885467"/>
              <a:gd name="connsiteY24" fmla="*/ 297985 h 2659289"/>
              <a:gd name="connsiteX25" fmla="*/ 2098597 w 3885467"/>
              <a:gd name="connsiteY25" fmla="*/ 303364 h 2659289"/>
              <a:gd name="connsiteX26" fmla="*/ 2028672 w 3885467"/>
              <a:gd name="connsiteY26" fmla="*/ 281849 h 2659289"/>
              <a:gd name="connsiteX27" fmla="*/ 2023293 w 3885467"/>
              <a:gd name="connsiteY27" fmla="*/ 265712 h 2659289"/>
              <a:gd name="connsiteX28" fmla="*/ 2012536 w 3885467"/>
              <a:gd name="connsiteY28" fmla="*/ 287228 h 2659289"/>
              <a:gd name="connsiteX29" fmla="*/ 2001778 w 3885467"/>
              <a:gd name="connsiteY29" fmla="*/ 303364 h 2659289"/>
              <a:gd name="connsiteX30" fmla="*/ 1974884 w 3885467"/>
              <a:gd name="connsiteY30" fmla="*/ 351773 h 2659289"/>
              <a:gd name="connsiteX31" fmla="*/ 1942611 w 3885467"/>
              <a:gd name="connsiteY31" fmla="*/ 373289 h 2659289"/>
              <a:gd name="connsiteX32" fmla="*/ 1829656 w 3885467"/>
              <a:gd name="connsiteY32" fmla="*/ 378668 h 2659289"/>
              <a:gd name="connsiteX33" fmla="*/ 1775868 w 3885467"/>
              <a:gd name="connsiteY33" fmla="*/ 367910 h 2659289"/>
              <a:gd name="connsiteX34" fmla="*/ 1759731 w 3885467"/>
              <a:gd name="connsiteY34" fmla="*/ 362531 h 2659289"/>
              <a:gd name="connsiteX35" fmla="*/ 1748973 w 3885467"/>
              <a:gd name="connsiteY35" fmla="*/ 346395 h 2659289"/>
              <a:gd name="connsiteX36" fmla="*/ 1711322 w 3885467"/>
              <a:gd name="connsiteY36" fmla="*/ 324879 h 2659289"/>
              <a:gd name="connsiteX37" fmla="*/ 1689806 w 3885467"/>
              <a:gd name="connsiteY37" fmla="*/ 357152 h 2659289"/>
              <a:gd name="connsiteX38" fmla="*/ 1684428 w 3885467"/>
              <a:gd name="connsiteY38" fmla="*/ 373289 h 2659289"/>
              <a:gd name="connsiteX39" fmla="*/ 1652155 w 3885467"/>
              <a:gd name="connsiteY39" fmla="*/ 378668 h 2659289"/>
              <a:gd name="connsiteX40" fmla="*/ 1609124 w 3885467"/>
              <a:gd name="connsiteY40" fmla="*/ 389425 h 2659289"/>
              <a:gd name="connsiteX41" fmla="*/ 1587609 w 3885467"/>
              <a:gd name="connsiteY41" fmla="*/ 394804 h 2659289"/>
              <a:gd name="connsiteX42" fmla="*/ 1469275 w 3885467"/>
              <a:gd name="connsiteY42" fmla="*/ 405562 h 2659289"/>
              <a:gd name="connsiteX43" fmla="*/ 1431623 w 3885467"/>
              <a:gd name="connsiteY43" fmla="*/ 427077 h 2659289"/>
              <a:gd name="connsiteX44" fmla="*/ 1410108 w 3885467"/>
              <a:gd name="connsiteY44" fmla="*/ 432456 h 2659289"/>
              <a:gd name="connsiteX45" fmla="*/ 1393971 w 3885467"/>
              <a:gd name="connsiteY45" fmla="*/ 497002 h 2659289"/>
              <a:gd name="connsiteX46" fmla="*/ 1388592 w 3885467"/>
              <a:gd name="connsiteY46" fmla="*/ 513138 h 2659289"/>
              <a:gd name="connsiteX47" fmla="*/ 1361698 w 3885467"/>
              <a:gd name="connsiteY47" fmla="*/ 518517 h 2659289"/>
              <a:gd name="connsiteX48" fmla="*/ 1345562 w 3885467"/>
              <a:gd name="connsiteY48" fmla="*/ 523896 h 2659289"/>
              <a:gd name="connsiteX49" fmla="*/ 1329425 w 3885467"/>
              <a:gd name="connsiteY49" fmla="*/ 534653 h 2659289"/>
              <a:gd name="connsiteX50" fmla="*/ 1275637 w 3885467"/>
              <a:gd name="connsiteY50" fmla="*/ 540032 h 2659289"/>
              <a:gd name="connsiteX51" fmla="*/ 1243364 w 3885467"/>
              <a:gd name="connsiteY51" fmla="*/ 529275 h 2659289"/>
              <a:gd name="connsiteX52" fmla="*/ 1227228 w 3885467"/>
              <a:gd name="connsiteY52" fmla="*/ 523896 h 2659289"/>
              <a:gd name="connsiteX53" fmla="*/ 1216470 w 3885467"/>
              <a:gd name="connsiteY53" fmla="*/ 502380 h 2659289"/>
              <a:gd name="connsiteX54" fmla="*/ 1232606 w 3885467"/>
              <a:gd name="connsiteY54" fmla="*/ 491623 h 2659289"/>
              <a:gd name="connsiteX55" fmla="*/ 1200333 w 3885467"/>
              <a:gd name="connsiteY55" fmla="*/ 497002 h 2659289"/>
              <a:gd name="connsiteX56" fmla="*/ 1162682 w 3885467"/>
              <a:gd name="connsiteY56" fmla="*/ 540032 h 2659289"/>
              <a:gd name="connsiteX57" fmla="*/ 1151924 w 3885467"/>
              <a:gd name="connsiteY57" fmla="*/ 572305 h 2659289"/>
              <a:gd name="connsiteX58" fmla="*/ 1141166 w 3885467"/>
              <a:gd name="connsiteY58" fmla="*/ 685260 h 2659289"/>
              <a:gd name="connsiteX59" fmla="*/ 1125030 w 3885467"/>
              <a:gd name="connsiteY59" fmla="*/ 744428 h 2659289"/>
              <a:gd name="connsiteX60" fmla="*/ 1114272 w 3885467"/>
              <a:gd name="connsiteY60" fmla="*/ 771322 h 2659289"/>
              <a:gd name="connsiteX61" fmla="*/ 1098136 w 3885467"/>
              <a:gd name="connsiteY61" fmla="*/ 776700 h 2659289"/>
              <a:gd name="connsiteX62" fmla="*/ 1087378 w 3885467"/>
              <a:gd name="connsiteY62" fmla="*/ 792837 h 2659289"/>
              <a:gd name="connsiteX63" fmla="*/ 1071242 w 3885467"/>
              <a:gd name="connsiteY63" fmla="*/ 798216 h 2659289"/>
              <a:gd name="connsiteX64" fmla="*/ 1060484 w 3885467"/>
              <a:gd name="connsiteY64" fmla="*/ 819731 h 2659289"/>
              <a:gd name="connsiteX65" fmla="*/ 1038969 w 3885467"/>
              <a:gd name="connsiteY65" fmla="*/ 852004 h 2659289"/>
              <a:gd name="connsiteX66" fmla="*/ 1033590 w 3885467"/>
              <a:gd name="connsiteY66" fmla="*/ 873519 h 2659289"/>
              <a:gd name="connsiteX67" fmla="*/ 1044348 w 3885467"/>
              <a:gd name="connsiteY67" fmla="*/ 959580 h 2659289"/>
              <a:gd name="connsiteX68" fmla="*/ 1038969 w 3885467"/>
              <a:gd name="connsiteY68" fmla="*/ 1067157 h 2659289"/>
              <a:gd name="connsiteX69" fmla="*/ 1028211 w 3885467"/>
              <a:gd name="connsiteY69" fmla="*/ 1083293 h 2659289"/>
              <a:gd name="connsiteX70" fmla="*/ 995938 w 3885467"/>
              <a:gd name="connsiteY70" fmla="*/ 1094051 h 2659289"/>
              <a:gd name="connsiteX71" fmla="*/ 931392 w 3885467"/>
              <a:gd name="connsiteY71" fmla="*/ 1088672 h 2659289"/>
              <a:gd name="connsiteX72" fmla="*/ 920635 w 3885467"/>
              <a:gd name="connsiteY72" fmla="*/ 1072536 h 2659289"/>
              <a:gd name="connsiteX73" fmla="*/ 915256 w 3885467"/>
              <a:gd name="connsiteY73" fmla="*/ 1024126 h 2659289"/>
              <a:gd name="connsiteX74" fmla="*/ 899119 w 3885467"/>
              <a:gd name="connsiteY74" fmla="*/ 1018748 h 2659289"/>
              <a:gd name="connsiteX75" fmla="*/ 882983 w 3885467"/>
              <a:gd name="connsiteY75" fmla="*/ 1007990 h 2659289"/>
              <a:gd name="connsiteX76" fmla="*/ 807679 w 3885467"/>
              <a:gd name="connsiteY76" fmla="*/ 1007990 h 2659289"/>
              <a:gd name="connsiteX77" fmla="*/ 786164 w 3885467"/>
              <a:gd name="connsiteY77" fmla="*/ 1024126 h 2659289"/>
              <a:gd name="connsiteX78" fmla="*/ 726997 w 3885467"/>
              <a:gd name="connsiteY78" fmla="*/ 1024126 h 2659289"/>
              <a:gd name="connsiteX79" fmla="*/ 710861 w 3885467"/>
              <a:gd name="connsiteY79" fmla="*/ 938065 h 2659289"/>
              <a:gd name="connsiteX80" fmla="*/ 662451 w 3885467"/>
              <a:gd name="connsiteY80" fmla="*/ 948823 h 2659289"/>
              <a:gd name="connsiteX81" fmla="*/ 651693 w 3885467"/>
              <a:gd name="connsiteY81" fmla="*/ 964959 h 2659289"/>
              <a:gd name="connsiteX82" fmla="*/ 640936 w 3885467"/>
              <a:gd name="connsiteY82" fmla="*/ 1013369 h 2659289"/>
              <a:gd name="connsiteX83" fmla="*/ 624799 w 3885467"/>
              <a:gd name="connsiteY83" fmla="*/ 1024126 h 2659289"/>
              <a:gd name="connsiteX84" fmla="*/ 501086 w 3885467"/>
              <a:gd name="connsiteY84" fmla="*/ 1018748 h 2659289"/>
              <a:gd name="connsiteX85" fmla="*/ 484950 w 3885467"/>
              <a:gd name="connsiteY85" fmla="*/ 1013369 h 2659289"/>
              <a:gd name="connsiteX86" fmla="*/ 447298 w 3885467"/>
              <a:gd name="connsiteY86" fmla="*/ 1045642 h 2659289"/>
              <a:gd name="connsiteX87" fmla="*/ 474193 w 3885467"/>
              <a:gd name="connsiteY87" fmla="*/ 1051021 h 2659289"/>
              <a:gd name="connsiteX88" fmla="*/ 479571 w 3885467"/>
              <a:gd name="connsiteY88" fmla="*/ 1088672 h 2659289"/>
              <a:gd name="connsiteX89" fmla="*/ 522602 w 3885467"/>
              <a:gd name="connsiteY89" fmla="*/ 1029505 h 2659289"/>
              <a:gd name="connsiteX90" fmla="*/ 458056 w 3885467"/>
              <a:gd name="connsiteY90" fmla="*/ 1056399 h 2659289"/>
              <a:gd name="connsiteX91" fmla="*/ 361237 w 3885467"/>
              <a:gd name="connsiteY91" fmla="*/ 1099431 h 2659289"/>
              <a:gd name="connsiteX92" fmla="*/ 447298 w 3885467"/>
              <a:gd name="connsiteY92" fmla="*/ 1061778 h 2659289"/>
              <a:gd name="connsiteX93" fmla="*/ 468813 w 3885467"/>
              <a:gd name="connsiteY93" fmla="*/ 1104809 h 2659289"/>
              <a:gd name="connsiteX94" fmla="*/ 393510 w 3885467"/>
              <a:gd name="connsiteY94" fmla="*/ 1072536 h 2659289"/>
              <a:gd name="connsiteX95" fmla="*/ 334343 w 3885467"/>
              <a:gd name="connsiteY95" fmla="*/ 1088672 h 2659289"/>
              <a:gd name="connsiteX96" fmla="*/ 248282 w 3885467"/>
              <a:gd name="connsiteY96" fmla="*/ 1094051 h 2659289"/>
              <a:gd name="connsiteX97" fmla="*/ 216009 w 3885467"/>
              <a:gd name="connsiteY97" fmla="*/ 1104809 h 2659289"/>
              <a:gd name="connsiteX98" fmla="*/ 199872 w 3885467"/>
              <a:gd name="connsiteY98" fmla="*/ 1110188 h 2659289"/>
              <a:gd name="connsiteX99" fmla="*/ 151463 w 3885467"/>
              <a:gd name="connsiteY99" fmla="*/ 1131703 h 2659289"/>
              <a:gd name="connsiteX100" fmla="*/ 129948 w 3885467"/>
              <a:gd name="connsiteY100" fmla="*/ 1137082 h 2659289"/>
              <a:gd name="connsiteX101" fmla="*/ 81538 w 3885467"/>
              <a:gd name="connsiteY101" fmla="*/ 1153218 h 2659289"/>
              <a:gd name="connsiteX102" fmla="*/ 65402 w 3885467"/>
              <a:gd name="connsiteY102" fmla="*/ 1158597 h 2659289"/>
              <a:gd name="connsiteX103" fmla="*/ 43886 w 3885467"/>
              <a:gd name="connsiteY103" fmla="*/ 1163976 h 2659289"/>
              <a:gd name="connsiteX104" fmla="*/ 33129 w 3885467"/>
              <a:gd name="connsiteY104" fmla="*/ 1427538 h 2659289"/>
              <a:gd name="connsiteX105" fmla="*/ 49265 w 3885467"/>
              <a:gd name="connsiteY105" fmla="*/ 1459811 h 2659289"/>
              <a:gd name="connsiteX106" fmla="*/ 65402 w 3885467"/>
              <a:gd name="connsiteY106" fmla="*/ 1524357 h 2659289"/>
              <a:gd name="connsiteX107" fmla="*/ 65402 w 3885467"/>
              <a:gd name="connsiteY107" fmla="*/ 1524357 h 2659289"/>
              <a:gd name="connsiteX108" fmla="*/ 70781 w 3885467"/>
              <a:gd name="connsiteY108" fmla="*/ 1551251 h 2659289"/>
              <a:gd name="connsiteX109" fmla="*/ 76159 w 3885467"/>
              <a:gd name="connsiteY109" fmla="*/ 1583524 h 2659289"/>
              <a:gd name="connsiteX110" fmla="*/ 86917 w 3885467"/>
              <a:gd name="connsiteY110" fmla="*/ 1605039 h 2659289"/>
              <a:gd name="connsiteX111" fmla="*/ 92296 w 3885467"/>
              <a:gd name="connsiteY111" fmla="*/ 1814813 h 2659289"/>
              <a:gd name="connsiteX112" fmla="*/ 103053 w 3885467"/>
              <a:gd name="connsiteY112" fmla="*/ 1857844 h 2659289"/>
              <a:gd name="connsiteX113" fmla="*/ 108432 w 3885467"/>
              <a:gd name="connsiteY113" fmla="*/ 1879359 h 2659289"/>
              <a:gd name="connsiteX114" fmla="*/ 140705 w 3885467"/>
              <a:gd name="connsiteY114" fmla="*/ 1884738 h 2659289"/>
              <a:gd name="connsiteX115" fmla="*/ 167599 w 3885467"/>
              <a:gd name="connsiteY115" fmla="*/ 1895496 h 2659289"/>
              <a:gd name="connsiteX116" fmla="*/ 199872 w 3885467"/>
              <a:gd name="connsiteY116" fmla="*/ 1917011 h 2659289"/>
              <a:gd name="connsiteX117" fmla="*/ 248282 w 3885467"/>
              <a:gd name="connsiteY117" fmla="*/ 1933148 h 2659289"/>
              <a:gd name="connsiteX118" fmla="*/ 264418 w 3885467"/>
              <a:gd name="connsiteY118" fmla="*/ 1938526 h 2659289"/>
              <a:gd name="connsiteX119" fmla="*/ 280555 w 3885467"/>
              <a:gd name="connsiteY119" fmla="*/ 1943905 h 2659289"/>
              <a:gd name="connsiteX120" fmla="*/ 302070 w 3885467"/>
              <a:gd name="connsiteY120" fmla="*/ 1949284 h 2659289"/>
              <a:gd name="connsiteX121" fmla="*/ 312828 w 3885467"/>
              <a:gd name="connsiteY121" fmla="*/ 1965420 h 2659289"/>
              <a:gd name="connsiteX122" fmla="*/ 328964 w 3885467"/>
              <a:gd name="connsiteY122" fmla="*/ 1970799 h 2659289"/>
              <a:gd name="connsiteX123" fmla="*/ 366616 w 3885467"/>
              <a:gd name="connsiteY123" fmla="*/ 1981557 h 2659289"/>
              <a:gd name="connsiteX124" fmla="*/ 382752 w 3885467"/>
              <a:gd name="connsiteY124" fmla="*/ 1992315 h 2659289"/>
              <a:gd name="connsiteX125" fmla="*/ 398889 w 3885467"/>
              <a:gd name="connsiteY125" fmla="*/ 2024588 h 2659289"/>
              <a:gd name="connsiteX126" fmla="*/ 431162 w 3885467"/>
              <a:gd name="connsiteY126" fmla="*/ 2040724 h 2659289"/>
              <a:gd name="connsiteX127" fmla="*/ 447298 w 3885467"/>
              <a:gd name="connsiteY127" fmla="*/ 2051482 h 2659289"/>
              <a:gd name="connsiteX128" fmla="*/ 484950 w 3885467"/>
              <a:gd name="connsiteY128" fmla="*/ 2013830 h 2659289"/>
              <a:gd name="connsiteX129" fmla="*/ 517223 w 3885467"/>
              <a:gd name="connsiteY129" fmla="*/ 1997693 h 2659289"/>
              <a:gd name="connsiteX130" fmla="*/ 560253 w 3885467"/>
              <a:gd name="connsiteY130" fmla="*/ 2008451 h 2659289"/>
              <a:gd name="connsiteX131" fmla="*/ 571011 w 3885467"/>
              <a:gd name="connsiteY131" fmla="*/ 2040724 h 2659289"/>
              <a:gd name="connsiteX132" fmla="*/ 587148 w 3885467"/>
              <a:gd name="connsiteY132" fmla="*/ 2099891 h 2659289"/>
              <a:gd name="connsiteX133" fmla="*/ 592526 w 3885467"/>
              <a:gd name="connsiteY133" fmla="*/ 2116028 h 2659289"/>
              <a:gd name="connsiteX134" fmla="*/ 608663 w 3885467"/>
              <a:gd name="connsiteY134" fmla="*/ 2132164 h 2659289"/>
              <a:gd name="connsiteX135" fmla="*/ 614042 w 3885467"/>
              <a:gd name="connsiteY135" fmla="*/ 2148300 h 2659289"/>
              <a:gd name="connsiteX136" fmla="*/ 651693 w 3885467"/>
              <a:gd name="connsiteY136" fmla="*/ 2164437 h 2659289"/>
              <a:gd name="connsiteX137" fmla="*/ 667830 w 3885467"/>
              <a:gd name="connsiteY137" fmla="*/ 2175195 h 2659289"/>
              <a:gd name="connsiteX138" fmla="*/ 678588 w 3885467"/>
              <a:gd name="connsiteY138" fmla="*/ 2191331 h 2659289"/>
              <a:gd name="connsiteX139" fmla="*/ 694724 w 3885467"/>
              <a:gd name="connsiteY139" fmla="*/ 2196710 h 2659289"/>
              <a:gd name="connsiteX140" fmla="*/ 721618 w 3885467"/>
              <a:gd name="connsiteY140" fmla="*/ 2218225 h 2659289"/>
              <a:gd name="connsiteX141" fmla="*/ 737755 w 3885467"/>
              <a:gd name="connsiteY141" fmla="*/ 2228983 h 2659289"/>
              <a:gd name="connsiteX142" fmla="*/ 839952 w 3885467"/>
              <a:gd name="connsiteY142" fmla="*/ 2245119 h 2659289"/>
              <a:gd name="connsiteX143" fmla="*/ 839952 w 3885467"/>
              <a:gd name="connsiteY143" fmla="*/ 2298908 h 2659289"/>
              <a:gd name="connsiteX144" fmla="*/ 829195 w 3885467"/>
              <a:gd name="connsiteY144" fmla="*/ 2320423 h 2659289"/>
              <a:gd name="connsiteX145" fmla="*/ 813058 w 3885467"/>
              <a:gd name="connsiteY145" fmla="*/ 2325802 h 2659289"/>
              <a:gd name="connsiteX146" fmla="*/ 786164 w 3885467"/>
              <a:gd name="connsiteY146" fmla="*/ 2352696 h 2659289"/>
              <a:gd name="connsiteX147" fmla="*/ 759270 w 3885467"/>
              <a:gd name="connsiteY147" fmla="*/ 2379590 h 2659289"/>
              <a:gd name="connsiteX148" fmla="*/ 753891 w 3885467"/>
              <a:gd name="connsiteY148" fmla="*/ 2395726 h 2659289"/>
              <a:gd name="connsiteX149" fmla="*/ 743133 w 3885467"/>
              <a:gd name="connsiteY149" fmla="*/ 2411863 h 2659289"/>
              <a:gd name="connsiteX150" fmla="*/ 748512 w 3885467"/>
              <a:gd name="connsiteY150" fmla="*/ 2514060 h 2659289"/>
              <a:gd name="connsiteX151" fmla="*/ 780785 w 3885467"/>
              <a:gd name="connsiteY151" fmla="*/ 2524818 h 2659289"/>
              <a:gd name="connsiteX152" fmla="*/ 850710 w 3885467"/>
              <a:gd name="connsiteY152" fmla="*/ 2530197 h 2659289"/>
              <a:gd name="connsiteX153" fmla="*/ 866846 w 3885467"/>
              <a:gd name="connsiteY153" fmla="*/ 2540955 h 2659289"/>
              <a:gd name="connsiteX154" fmla="*/ 920635 w 3885467"/>
              <a:gd name="connsiteY154" fmla="*/ 2546333 h 2659289"/>
              <a:gd name="connsiteX155" fmla="*/ 936771 w 3885467"/>
              <a:gd name="connsiteY155" fmla="*/ 2551712 h 2659289"/>
              <a:gd name="connsiteX156" fmla="*/ 1103515 w 3885467"/>
              <a:gd name="connsiteY156" fmla="*/ 2535576 h 2659289"/>
              <a:gd name="connsiteX157" fmla="*/ 1119651 w 3885467"/>
              <a:gd name="connsiteY157" fmla="*/ 2524818 h 2659289"/>
              <a:gd name="connsiteX158" fmla="*/ 1151924 w 3885467"/>
              <a:gd name="connsiteY158" fmla="*/ 2508682 h 2659289"/>
              <a:gd name="connsiteX159" fmla="*/ 1168061 w 3885467"/>
              <a:gd name="connsiteY159" fmla="*/ 2487166 h 2659289"/>
              <a:gd name="connsiteX160" fmla="*/ 1184197 w 3885467"/>
              <a:gd name="connsiteY160" fmla="*/ 2476409 h 2659289"/>
              <a:gd name="connsiteX161" fmla="*/ 1194955 w 3885467"/>
              <a:gd name="connsiteY161" fmla="*/ 2449515 h 2659289"/>
              <a:gd name="connsiteX162" fmla="*/ 1221849 w 3885467"/>
              <a:gd name="connsiteY162" fmla="*/ 2422620 h 2659289"/>
              <a:gd name="connsiteX163" fmla="*/ 1232606 w 3885467"/>
              <a:gd name="connsiteY163" fmla="*/ 2406484 h 2659289"/>
              <a:gd name="connsiteX164" fmla="*/ 1281016 w 3885467"/>
              <a:gd name="connsiteY164" fmla="*/ 2379590 h 2659289"/>
              <a:gd name="connsiteX165" fmla="*/ 1313289 w 3885467"/>
              <a:gd name="connsiteY165" fmla="*/ 2341938 h 2659289"/>
              <a:gd name="connsiteX166" fmla="*/ 1388592 w 3885467"/>
              <a:gd name="connsiteY166" fmla="*/ 2309665 h 2659289"/>
              <a:gd name="connsiteX167" fmla="*/ 1404729 w 3885467"/>
              <a:gd name="connsiteY167" fmla="*/ 2315044 h 2659289"/>
              <a:gd name="connsiteX168" fmla="*/ 1393971 w 3885467"/>
              <a:gd name="connsiteY168" fmla="*/ 2352696 h 2659289"/>
              <a:gd name="connsiteX169" fmla="*/ 1399350 w 3885467"/>
              <a:gd name="connsiteY169" fmla="*/ 2449515 h 2659289"/>
              <a:gd name="connsiteX170" fmla="*/ 1453138 w 3885467"/>
              <a:gd name="connsiteY170" fmla="*/ 2454893 h 2659289"/>
              <a:gd name="connsiteX171" fmla="*/ 1469275 w 3885467"/>
              <a:gd name="connsiteY171" fmla="*/ 2465651 h 2659289"/>
              <a:gd name="connsiteX172" fmla="*/ 1512305 w 3885467"/>
              <a:gd name="connsiteY172" fmla="*/ 2471030 h 2659289"/>
              <a:gd name="connsiteX173" fmla="*/ 1549957 w 3885467"/>
              <a:gd name="connsiteY173" fmla="*/ 2465651 h 2659289"/>
              <a:gd name="connsiteX174" fmla="*/ 1560715 w 3885467"/>
              <a:gd name="connsiteY174" fmla="*/ 2449515 h 2659289"/>
              <a:gd name="connsiteX175" fmla="*/ 1587609 w 3885467"/>
              <a:gd name="connsiteY175" fmla="*/ 2417242 h 2659289"/>
              <a:gd name="connsiteX176" fmla="*/ 1592988 w 3885467"/>
              <a:gd name="connsiteY176" fmla="*/ 2401105 h 2659289"/>
              <a:gd name="connsiteX177" fmla="*/ 1662912 w 3885467"/>
              <a:gd name="connsiteY177" fmla="*/ 2395726 h 2659289"/>
              <a:gd name="connsiteX178" fmla="*/ 1652155 w 3885467"/>
              <a:gd name="connsiteY178" fmla="*/ 2433378 h 2659289"/>
              <a:gd name="connsiteX179" fmla="*/ 1641397 w 3885467"/>
              <a:gd name="connsiteY179" fmla="*/ 2465651 h 2659289"/>
              <a:gd name="connsiteX180" fmla="*/ 1662912 w 3885467"/>
              <a:gd name="connsiteY180" fmla="*/ 2471030 h 2659289"/>
              <a:gd name="connsiteX181" fmla="*/ 1684428 w 3885467"/>
              <a:gd name="connsiteY181" fmla="*/ 2465651 h 2659289"/>
              <a:gd name="connsiteX182" fmla="*/ 1727458 w 3885467"/>
              <a:gd name="connsiteY182" fmla="*/ 2449515 h 2659289"/>
              <a:gd name="connsiteX183" fmla="*/ 1770489 w 3885467"/>
              <a:gd name="connsiteY183" fmla="*/ 2444136 h 2659289"/>
              <a:gd name="connsiteX184" fmla="*/ 1808141 w 3885467"/>
              <a:gd name="connsiteY184" fmla="*/ 2427999 h 2659289"/>
              <a:gd name="connsiteX185" fmla="*/ 1824277 w 3885467"/>
              <a:gd name="connsiteY185" fmla="*/ 2406484 h 2659289"/>
              <a:gd name="connsiteX186" fmla="*/ 1856550 w 3885467"/>
              <a:gd name="connsiteY186" fmla="*/ 2390348 h 2659289"/>
              <a:gd name="connsiteX187" fmla="*/ 1867308 w 3885467"/>
              <a:gd name="connsiteY187" fmla="*/ 2411863 h 2659289"/>
              <a:gd name="connsiteX188" fmla="*/ 1872686 w 3885467"/>
              <a:gd name="connsiteY188" fmla="*/ 2503303 h 2659289"/>
              <a:gd name="connsiteX189" fmla="*/ 1926475 w 3885467"/>
              <a:gd name="connsiteY189" fmla="*/ 2519439 h 2659289"/>
              <a:gd name="connsiteX190" fmla="*/ 2017915 w 3885467"/>
              <a:gd name="connsiteY190" fmla="*/ 2524818 h 2659289"/>
              <a:gd name="connsiteX191" fmla="*/ 2044809 w 3885467"/>
              <a:gd name="connsiteY191" fmla="*/ 2519439 h 2659289"/>
              <a:gd name="connsiteX192" fmla="*/ 2050188 w 3885467"/>
              <a:gd name="connsiteY192" fmla="*/ 2497924 h 2659289"/>
              <a:gd name="connsiteX193" fmla="*/ 2066324 w 3885467"/>
              <a:gd name="connsiteY193" fmla="*/ 2487166 h 2659289"/>
              <a:gd name="connsiteX194" fmla="*/ 2077082 w 3885467"/>
              <a:gd name="connsiteY194" fmla="*/ 2438757 h 2659289"/>
              <a:gd name="connsiteX195" fmla="*/ 2103976 w 3885467"/>
              <a:gd name="connsiteY195" fmla="*/ 2401105 h 2659289"/>
              <a:gd name="connsiteX196" fmla="*/ 2120112 w 3885467"/>
              <a:gd name="connsiteY196" fmla="*/ 2363453 h 2659289"/>
              <a:gd name="connsiteX197" fmla="*/ 2130870 w 3885467"/>
              <a:gd name="connsiteY197" fmla="*/ 2347317 h 2659289"/>
              <a:gd name="connsiteX198" fmla="*/ 2163143 w 3885467"/>
              <a:gd name="connsiteY198" fmla="*/ 2336559 h 2659289"/>
              <a:gd name="connsiteX199" fmla="*/ 2211552 w 3885467"/>
              <a:gd name="connsiteY199" fmla="*/ 2309665 h 2659289"/>
              <a:gd name="connsiteX200" fmla="*/ 2238446 w 3885467"/>
              <a:gd name="connsiteY200" fmla="*/ 2277392 h 2659289"/>
              <a:gd name="connsiteX201" fmla="*/ 2243825 w 3885467"/>
              <a:gd name="connsiteY201" fmla="*/ 2261256 h 2659289"/>
              <a:gd name="connsiteX202" fmla="*/ 2259962 w 3885467"/>
              <a:gd name="connsiteY202" fmla="*/ 2255877 h 2659289"/>
              <a:gd name="connsiteX203" fmla="*/ 2286856 w 3885467"/>
              <a:gd name="connsiteY203" fmla="*/ 2245119 h 2659289"/>
              <a:gd name="connsiteX204" fmla="*/ 2302992 w 3885467"/>
              <a:gd name="connsiteY204" fmla="*/ 2239740 h 2659289"/>
              <a:gd name="connsiteX205" fmla="*/ 2329886 w 3885467"/>
              <a:gd name="connsiteY205" fmla="*/ 2228983 h 2659289"/>
              <a:gd name="connsiteX206" fmla="*/ 2415948 w 3885467"/>
              <a:gd name="connsiteY206" fmla="*/ 2239740 h 2659289"/>
              <a:gd name="connsiteX207" fmla="*/ 2448221 w 3885467"/>
              <a:gd name="connsiteY207" fmla="*/ 2261256 h 2659289"/>
              <a:gd name="connsiteX208" fmla="*/ 2464357 w 3885467"/>
              <a:gd name="connsiteY208" fmla="*/ 2272013 h 2659289"/>
              <a:gd name="connsiteX209" fmla="*/ 2502009 w 3885467"/>
              <a:gd name="connsiteY209" fmla="*/ 2298908 h 2659289"/>
              <a:gd name="connsiteX210" fmla="*/ 2518145 w 3885467"/>
              <a:gd name="connsiteY210" fmla="*/ 2304286 h 2659289"/>
              <a:gd name="connsiteX211" fmla="*/ 2534282 w 3885467"/>
              <a:gd name="connsiteY211" fmla="*/ 2309665 h 2659289"/>
              <a:gd name="connsiteX212" fmla="*/ 2561176 w 3885467"/>
              <a:gd name="connsiteY212" fmla="*/ 2401105 h 2659289"/>
              <a:gd name="connsiteX213" fmla="*/ 2593449 w 3885467"/>
              <a:gd name="connsiteY213" fmla="*/ 2427999 h 2659289"/>
              <a:gd name="connsiteX214" fmla="*/ 2625722 w 3885467"/>
              <a:gd name="connsiteY214" fmla="*/ 2444136 h 2659289"/>
              <a:gd name="connsiteX215" fmla="*/ 2647237 w 3885467"/>
              <a:gd name="connsiteY215" fmla="*/ 2492545 h 2659289"/>
              <a:gd name="connsiteX216" fmla="*/ 2652616 w 3885467"/>
              <a:gd name="connsiteY216" fmla="*/ 2514060 h 2659289"/>
              <a:gd name="connsiteX217" fmla="*/ 2668752 w 3885467"/>
              <a:gd name="connsiteY217" fmla="*/ 2519439 h 2659289"/>
              <a:gd name="connsiteX218" fmla="*/ 2722541 w 3885467"/>
              <a:gd name="connsiteY218" fmla="*/ 2530197 h 2659289"/>
              <a:gd name="connsiteX219" fmla="*/ 2738677 w 3885467"/>
              <a:gd name="connsiteY219" fmla="*/ 2562470 h 2659289"/>
              <a:gd name="connsiteX220" fmla="*/ 2744056 w 3885467"/>
              <a:gd name="connsiteY220" fmla="*/ 2589364 h 2659289"/>
              <a:gd name="connsiteX221" fmla="*/ 2776329 w 3885467"/>
              <a:gd name="connsiteY221" fmla="*/ 2610879 h 2659289"/>
              <a:gd name="connsiteX222" fmla="*/ 2862390 w 3885467"/>
              <a:gd name="connsiteY222" fmla="*/ 2605500 h 2659289"/>
              <a:gd name="connsiteX223" fmla="*/ 2883905 w 3885467"/>
              <a:gd name="connsiteY223" fmla="*/ 2594743 h 2659289"/>
              <a:gd name="connsiteX224" fmla="*/ 2959209 w 3885467"/>
              <a:gd name="connsiteY224" fmla="*/ 2600122 h 2659289"/>
              <a:gd name="connsiteX225" fmla="*/ 2969966 w 3885467"/>
              <a:gd name="connsiteY225" fmla="*/ 2616258 h 2659289"/>
              <a:gd name="connsiteX226" fmla="*/ 2980724 w 3885467"/>
              <a:gd name="connsiteY226" fmla="*/ 2637773 h 2659289"/>
              <a:gd name="connsiteX227" fmla="*/ 3007618 w 3885467"/>
              <a:gd name="connsiteY227" fmla="*/ 2648531 h 2659289"/>
              <a:gd name="connsiteX228" fmla="*/ 3023755 w 3885467"/>
              <a:gd name="connsiteY228" fmla="*/ 2659289 h 2659289"/>
              <a:gd name="connsiteX229" fmla="*/ 3104437 w 3885467"/>
              <a:gd name="connsiteY229" fmla="*/ 2653910 h 2659289"/>
              <a:gd name="connsiteX230" fmla="*/ 3115195 w 3885467"/>
              <a:gd name="connsiteY230" fmla="*/ 2627016 h 2659289"/>
              <a:gd name="connsiteX231" fmla="*/ 3131331 w 3885467"/>
              <a:gd name="connsiteY231" fmla="*/ 2616258 h 2659289"/>
              <a:gd name="connsiteX232" fmla="*/ 3147468 w 3885467"/>
              <a:gd name="connsiteY232" fmla="*/ 2562470 h 2659289"/>
              <a:gd name="connsiteX233" fmla="*/ 3152846 w 3885467"/>
              <a:gd name="connsiteY233" fmla="*/ 2540955 h 2659289"/>
              <a:gd name="connsiteX234" fmla="*/ 3168983 w 3885467"/>
              <a:gd name="connsiteY234" fmla="*/ 2524818 h 2659289"/>
              <a:gd name="connsiteX235" fmla="*/ 3179741 w 3885467"/>
              <a:gd name="connsiteY235" fmla="*/ 2508682 h 2659289"/>
              <a:gd name="connsiteX236" fmla="*/ 3195877 w 3885467"/>
              <a:gd name="connsiteY236" fmla="*/ 2471030 h 2659289"/>
              <a:gd name="connsiteX237" fmla="*/ 3217392 w 3885467"/>
              <a:gd name="connsiteY237" fmla="*/ 2454893 h 2659289"/>
              <a:gd name="connsiteX238" fmla="*/ 3222771 w 3885467"/>
              <a:gd name="connsiteY238" fmla="*/ 2427999 h 2659289"/>
              <a:gd name="connsiteX239" fmla="*/ 3228150 w 3885467"/>
              <a:gd name="connsiteY239" fmla="*/ 2390348 h 2659289"/>
              <a:gd name="connsiteX240" fmla="*/ 3238908 w 3885467"/>
              <a:gd name="connsiteY240" fmla="*/ 2374211 h 2659289"/>
              <a:gd name="connsiteX241" fmla="*/ 3249665 w 3885467"/>
              <a:gd name="connsiteY241" fmla="*/ 2331180 h 2659289"/>
              <a:gd name="connsiteX242" fmla="*/ 3260423 w 3885467"/>
              <a:gd name="connsiteY242" fmla="*/ 2315044 h 2659289"/>
              <a:gd name="connsiteX243" fmla="*/ 3276559 w 3885467"/>
              <a:gd name="connsiteY243" fmla="*/ 2277392 h 2659289"/>
              <a:gd name="connsiteX244" fmla="*/ 3281938 w 3885467"/>
              <a:gd name="connsiteY244" fmla="*/ 2261256 h 2659289"/>
              <a:gd name="connsiteX245" fmla="*/ 3287317 w 3885467"/>
              <a:gd name="connsiteY245" fmla="*/ 2239740 h 2659289"/>
              <a:gd name="connsiteX246" fmla="*/ 3303453 w 3885467"/>
              <a:gd name="connsiteY246" fmla="*/ 2228983 h 2659289"/>
              <a:gd name="connsiteX247" fmla="*/ 3314211 w 3885467"/>
              <a:gd name="connsiteY247" fmla="*/ 2212846 h 2659289"/>
              <a:gd name="connsiteX248" fmla="*/ 3330348 w 3885467"/>
              <a:gd name="connsiteY248" fmla="*/ 2185952 h 2659289"/>
              <a:gd name="connsiteX249" fmla="*/ 3351863 w 3885467"/>
              <a:gd name="connsiteY249" fmla="*/ 2175195 h 2659289"/>
              <a:gd name="connsiteX250" fmla="*/ 3367999 w 3885467"/>
              <a:gd name="connsiteY250" fmla="*/ 2153679 h 2659289"/>
              <a:gd name="connsiteX251" fmla="*/ 3389515 w 3885467"/>
              <a:gd name="connsiteY251" fmla="*/ 2137543 h 2659289"/>
              <a:gd name="connsiteX252" fmla="*/ 3411030 w 3885467"/>
              <a:gd name="connsiteY252" fmla="*/ 2078376 h 2659289"/>
              <a:gd name="connsiteX253" fmla="*/ 3432545 w 3885467"/>
              <a:gd name="connsiteY253" fmla="*/ 2062239 h 2659289"/>
              <a:gd name="connsiteX254" fmla="*/ 3443303 w 3885467"/>
              <a:gd name="connsiteY254" fmla="*/ 2024588 h 2659289"/>
              <a:gd name="connsiteX255" fmla="*/ 3437924 w 3885467"/>
              <a:gd name="connsiteY255" fmla="*/ 1960042 h 2659289"/>
              <a:gd name="connsiteX256" fmla="*/ 3427166 w 3885467"/>
              <a:gd name="connsiteY256" fmla="*/ 1938526 h 2659289"/>
              <a:gd name="connsiteX257" fmla="*/ 3389515 w 3885467"/>
              <a:gd name="connsiteY257" fmla="*/ 1917011 h 2659289"/>
              <a:gd name="connsiteX258" fmla="*/ 3394893 w 3885467"/>
              <a:gd name="connsiteY258" fmla="*/ 1879359 h 2659289"/>
              <a:gd name="connsiteX259" fmla="*/ 3411030 w 3885467"/>
              <a:gd name="connsiteY259" fmla="*/ 1863223 h 2659289"/>
              <a:gd name="connsiteX260" fmla="*/ 3421788 w 3885467"/>
              <a:gd name="connsiteY260" fmla="*/ 1847086 h 2659289"/>
              <a:gd name="connsiteX261" fmla="*/ 3454061 w 3885467"/>
              <a:gd name="connsiteY261" fmla="*/ 1836329 h 2659289"/>
              <a:gd name="connsiteX262" fmla="*/ 3491712 w 3885467"/>
              <a:gd name="connsiteY262" fmla="*/ 1825571 h 2659289"/>
              <a:gd name="connsiteX263" fmla="*/ 3497091 w 3885467"/>
              <a:gd name="connsiteY263" fmla="*/ 1809435 h 2659289"/>
              <a:gd name="connsiteX264" fmla="*/ 3518606 w 3885467"/>
              <a:gd name="connsiteY264" fmla="*/ 1804056 h 2659289"/>
              <a:gd name="connsiteX265" fmla="*/ 3550879 w 3885467"/>
              <a:gd name="connsiteY265" fmla="*/ 1793298 h 2659289"/>
              <a:gd name="connsiteX266" fmla="*/ 3567016 w 3885467"/>
              <a:gd name="connsiteY266" fmla="*/ 1787919 h 2659289"/>
              <a:gd name="connsiteX267" fmla="*/ 3583152 w 3885467"/>
              <a:gd name="connsiteY267" fmla="*/ 1777162 h 2659289"/>
              <a:gd name="connsiteX268" fmla="*/ 3588531 w 3885467"/>
              <a:gd name="connsiteY268" fmla="*/ 1664206 h 2659289"/>
              <a:gd name="connsiteX269" fmla="*/ 3610046 w 3885467"/>
              <a:gd name="connsiteY269" fmla="*/ 1653449 h 2659289"/>
              <a:gd name="connsiteX270" fmla="*/ 3636941 w 3885467"/>
              <a:gd name="connsiteY270" fmla="*/ 1626555 h 2659289"/>
              <a:gd name="connsiteX271" fmla="*/ 3658456 w 3885467"/>
              <a:gd name="connsiteY271" fmla="*/ 1621176 h 2659289"/>
              <a:gd name="connsiteX272" fmla="*/ 3674592 w 3885467"/>
              <a:gd name="connsiteY272" fmla="*/ 1615797 h 2659289"/>
              <a:gd name="connsiteX273" fmla="*/ 3744517 w 3885467"/>
              <a:gd name="connsiteY273" fmla="*/ 1605039 h 2659289"/>
              <a:gd name="connsiteX274" fmla="*/ 3755275 w 3885467"/>
              <a:gd name="connsiteY274" fmla="*/ 1588903 h 2659289"/>
              <a:gd name="connsiteX275" fmla="*/ 3787548 w 3885467"/>
              <a:gd name="connsiteY275" fmla="*/ 1567388 h 2659289"/>
              <a:gd name="connsiteX276" fmla="*/ 3792926 w 3885467"/>
              <a:gd name="connsiteY276" fmla="*/ 1545872 h 2659289"/>
              <a:gd name="connsiteX277" fmla="*/ 3798305 w 3885467"/>
              <a:gd name="connsiteY277" fmla="*/ 1486705 h 2659289"/>
              <a:gd name="connsiteX278" fmla="*/ 3814442 w 3885467"/>
              <a:gd name="connsiteY278" fmla="*/ 1465190 h 2659289"/>
              <a:gd name="connsiteX279" fmla="*/ 3878988 w 3885467"/>
              <a:gd name="connsiteY279" fmla="*/ 1438296 h 2659289"/>
              <a:gd name="connsiteX280" fmla="*/ 3878988 w 3885467"/>
              <a:gd name="connsiteY280" fmla="*/ 1271552 h 2659289"/>
              <a:gd name="connsiteX281" fmla="*/ 3846715 w 3885467"/>
              <a:gd name="connsiteY281" fmla="*/ 1239279 h 2659289"/>
              <a:gd name="connsiteX282" fmla="*/ 3825199 w 3885467"/>
              <a:gd name="connsiteY282" fmla="*/ 1233900 h 2659289"/>
              <a:gd name="connsiteX283" fmla="*/ 3809063 w 3885467"/>
              <a:gd name="connsiteY283" fmla="*/ 1217764 h 2659289"/>
              <a:gd name="connsiteX284" fmla="*/ 3792926 w 3885467"/>
              <a:gd name="connsiteY284" fmla="*/ 1212385 h 2659289"/>
              <a:gd name="connsiteX285" fmla="*/ 3782169 w 3885467"/>
              <a:gd name="connsiteY285" fmla="*/ 1190870 h 2659289"/>
              <a:gd name="connsiteX286" fmla="*/ 3776790 w 3885467"/>
              <a:gd name="connsiteY286" fmla="*/ 1142460 h 2659289"/>
              <a:gd name="connsiteX287" fmla="*/ 3749896 w 3885467"/>
              <a:gd name="connsiteY287" fmla="*/ 1147839 h 2659289"/>
              <a:gd name="connsiteX288" fmla="*/ 3739138 w 3885467"/>
              <a:gd name="connsiteY288" fmla="*/ 1163976 h 2659289"/>
              <a:gd name="connsiteX289" fmla="*/ 3723002 w 3885467"/>
              <a:gd name="connsiteY289" fmla="*/ 1180112 h 2659289"/>
              <a:gd name="connsiteX290" fmla="*/ 3685350 w 3885467"/>
              <a:gd name="connsiteY290" fmla="*/ 1223143 h 2659289"/>
              <a:gd name="connsiteX291" fmla="*/ 3647698 w 3885467"/>
              <a:gd name="connsiteY291" fmla="*/ 1260795 h 2659289"/>
              <a:gd name="connsiteX292" fmla="*/ 3556258 w 3885467"/>
              <a:gd name="connsiteY292" fmla="*/ 1266173 h 2659289"/>
              <a:gd name="connsiteX293" fmla="*/ 3540122 w 3885467"/>
              <a:gd name="connsiteY293" fmla="*/ 1271552 h 2659289"/>
              <a:gd name="connsiteX294" fmla="*/ 3389515 w 3885467"/>
              <a:gd name="connsiteY294" fmla="*/ 1260795 h 2659289"/>
              <a:gd name="connsiteX295" fmla="*/ 3378757 w 3885467"/>
              <a:gd name="connsiteY295" fmla="*/ 1244658 h 2659289"/>
              <a:gd name="connsiteX296" fmla="*/ 3373378 w 3885467"/>
              <a:gd name="connsiteY296" fmla="*/ 1228522 h 2659289"/>
              <a:gd name="connsiteX297" fmla="*/ 3357242 w 3885467"/>
              <a:gd name="connsiteY297" fmla="*/ 1217764 h 2659289"/>
              <a:gd name="connsiteX298" fmla="*/ 3351863 w 3885467"/>
              <a:gd name="connsiteY298" fmla="*/ 1196249 h 2659289"/>
              <a:gd name="connsiteX299" fmla="*/ 3303453 w 3885467"/>
              <a:gd name="connsiteY299" fmla="*/ 1174733 h 2659289"/>
              <a:gd name="connsiteX300" fmla="*/ 3201256 w 3885467"/>
              <a:gd name="connsiteY300" fmla="*/ 1147839 h 2659289"/>
              <a:gd name="connsiteX301" fmla="*/ 3179741 w 3885467"/>
              <a:gd name="connsiteY301" fmla="*/ 1131703 h 2659289"/>
              <a:gd name="connsiteX302" fmla="*/ 3190498 w 3885467"/>
              <a:gd name="connsiteY302" fmla="*/ 1056399 h 2659289"/>
              <a:gd name="connsiteX303" fmla="*/ 3195877 w 3885467"/>
              <a:gd name="connsiteY303" fmla="*/ 1040263 h 2659289"/>
              <a:gd name="connsiteX304" fmla="*/ 3212013 w 3885467"/>
              <a:gd name="connsiteY304" fmla="*/ 959580 h 2659289"/>
              <a:gd name="connsiteX305" fmla="*/ 3217392 w 3885467"/>
              <a:gd name="connsiteY305" fmla="*/ 932686 h 2659289"/>
              <a:gd name="connsiteX306" fmla="*/ 3233529 w 3885467"/>
              <a:gd name="connsiteY306" fmla="*/ 916550 h 2659289"/>
              <a:gd name="connsiteX307" fmla="*/ 3255044 w 3885467"/>
              <a:gd name="connsiteY307" fmla="*/ 862762 h 2659289"/>
              <a:gd name="connsiteX308" fmla="*/ 3233529 w 3885467"/>
              <a:gd name="connsiteY308" fmla="*/ 868140 h 2659289"/>
              <a:gd name="connsiteX309" fmla="*/ 3222771 w 3885467"/>
              <a:gd name="connsiteY309" fmla="*/ 846625 h 2659289"/>
              <a:gd name="connsiteX310" fmla="*/ 3195877 w 3885467"/>
              <a:gd name="connsiteY310" fmla="*/ 830489 h 2659289"/>
              <a:gd name="connsiteX311" fmla="*/ 3217393 w 3885467"/>
              <a:gd name="connsiteY311" fmla="*/ 803595 h 2659289"/>
              <a:gd name="connsiteX312" fmla="*/ 3228150 w 3885467"/>
              <a:gd name="connsiteY312" fmla="*/ 841246 h 2659289"/>
              <a:gd name="connsiteX313" fmla="*/ 3228150 w 3885467"/>
              <a:gd name="connsiteY313" fmla="*/ 868141 h 2659289"/>
              <a:gd name="connsiteX314" fmla="*/ 3217392 w 3885467"/>
              <a:gd name="connsiteY314" fmla="*/ 916551 h 2659289"/>
              <a:gd name="connsiteX315" fmla="*/ 3228149 w 3885467"/>
              <a:gd name="connsiteY315" fmla="*/ 852004 h 2659289"/>
              <a:gd name="connsiteX316" fmla="*/ 3174361 w 3885467"/>
              <a:gd name="connsiteY316" fmla="*/ 862761 h 2659289"/>
              <a:gd name="connsiteX317" fmla="*/ 3244287 w 3885467"/>
              <a:gd name="connsiteY317" fmla="*/ 808974 h 2659289"/>
              <a:gd name="connsiteX318" fmla="*/ 3244287 w 3885467"/>
              <a:gd name="connsiteY318" fmla="*/ 825110 h 2659289"/>
              <a:gd name="connsiteX319" fmla="*/ 3206634 w 3885467"/>
              <a:gd name="connsiteY319" fmla="*/ 835867 h 2659289"/>
              <a:gd name="connsiteX320" fmla="*/ 3201255 w 3885467"/>
              <a:gd name="connsiteY320" fmla="*/ 819731 h 2659289"/>
              <a:gd name="connsiteX321" fmla="*/ 3174362 w 3885467"/>
              <a:gd name="connsiteY321" fmla="*/ 835867 h 2659289"/>
              <a:gd name="connsiteX322" fmla="*/ 3228151 w 3885467"/>
              <a:gd name="connsiteY322" fmla="*/ 819732 h 2659289"/>
              <a:gd name="connsiteX323" fmla="*/ 3195878 w 3885467"/>
              <a:gd name="connsiteY323" fmla="*/ 798216 h 2659289"/>
              <a:gd name="connsiteX324" fmla="*/ 3179741 w 3885467"/>
              <a:gd name="connsiteY324" fmla="*/ 895034 h 2659289"/>
              <a:gd name="connsiteX325" fmla="*/ 3212013 w 3885467"/>
              <a:gd name="connsiteY325" fmla="*/ 900414 h 2659289"/>
              <a:gd name="connsiteX326" fmla="*/ 3222771 w 3885467"/>
              <a:gd name="connsiteY326" fmla="*/ 895035 h 2659289"/>
              <a:gd name="connsiteX327" fmla="*/ 3120573 w 3885467"/>
              <a:gd name="connsiteY327" fmla="*/ 787458 h 2659289"/>
              <a:gd name="connsiteX328" fmla="*/ 3104437 w 3885467"/>
              <a:gd name="connsiteY328" fmla="*/ 776700 h 2659289"/>
              <a:gd name="connsiteX329" fmla="*/ 3093679 w 3885467"/>
              <a:gd name="connsiteY329" fmla="*/ 744428 h 2659289"/>
              <a:gd name="connsiteX330" fmla="*/ 3088301 w 3885467"/>
              <a:gd name="connsiteY330" fmla="*/ 722912 h 2659289"/>
              <a:gd name="connsiteX331" fmla="*/ 3072164 w 3885467"/>
              <a:gd name="connsiteY331" fmla="*/ 712155 h 2659289"/>
              <a:gd name="connsiteX332" fmla="*/ 3056028 w 3885467"/>
              <a:gd name="connsiteY332" fmla="*/ 696018 h 2659289"/>
              <a:gd name="connsiteX333" fmla="*/ 3045270 w 3885467"/>
              <a:gd name="connsiteY333" fmla="*/ 674503 h 2659289"/>
              <a:gd name="connsiteX334" fmla="*/ 3023755 w 3885467"/>
              <a:gd name="connsiteY334" fmla="*/ 669124 h 2659289"/>
              <a:gd name="connsiteX335" fmla="*/ 3007618 w 3885467"/>
              <a:gd name="connsiteY335" fmla="*/ 663745 h 2659289"/>
              <a:gd name="connsiteX336" fmla="*/ 2953830 w 3885467"/>
              <a:gd name="connsiteY336" fmla="*/ 669124 h 2659289"/>
              <a:gd name="connsiteX337" fmla="*/ 2937693 w 3885467"/>
              <a:gd name="connsiteY337" fmla="*/ 685260 h 2659289"/>
              <a:gd name="connsiteX338" fmla="*/ 2916178 w 3885467"/>
              <a:gd name="connsiteY338" fmla="*/ 701397 h 2659289"/>
              <a:gd name="connsiteX339" fmla="*/ 2900042 w 3885467"/>
              <a:gd name="connsiteY339" fmla="*/ 712155 h 2659289"/>
              <a:gd name="connsiteX340" fmla="*/ 2883905 w 3885467"/>
              <a:gd name="connsiteY340" fmla="*/ 728291 h 2659289"/>
              <a:gd name="connsiteX341" fmla="*/ 2851632 w 3885467"/>
              <a:gd name="connsiteY341" fmla="*/ 739049 h 2659289"/>
              <a:gd name="connsiteX342" fmla="*/ 2792465 w 3885467"/>
              <a:gd name="connsiteY342" fmla="*/ 749806 h 2659289"/>
              <a:gd name="connsiteX343" fmla="*/ 2744056 w 3885467"/>
              <a:gd name="connsiteY343" fmla="*/ 776700 h 2659289"/>
              <a:gd name="connsiteX344" fmla="*/ 2722541 w 3885467"/>
              <a:gd name="connsiteY344" fmla="*/ 782079 h 2659289"/>
              <a:gd name="connsiteX345" fmla="*/ 2701025 w 3885467"/>
              <a:gd name="connsiteY345" fmla="*/ 776700 h 2659289"/>
              <a:gd name="connsiteX346" fmla="*/ 2711783 w 3885467"/>
              <a:gd name="connsiteY346" fmla="*/ 744428 h 2659289"/>
              <a:gd name="connsiteX347" fmla="*/ 2744056 w 3885467"/>
              <a:gd name="connsiteY347" fmla="*/ 701397 h 2659289"/>
              <a:gd name="connsiteX348" fmla="*/ 2765571 w 3885467"/>
              <a:gd name="connsiteY348" fmla="*/ 674503 h 2659289"/>
              <a:gd name="connsiteX349" fmla="*/ 2792465 w 3885467"/>
              <a:gd name="connsiteY349" fmla="*/ 631472 h 2659289"/>
              <a:gd name="connsiteX350" fmla="*/ 2813981 w 3885467"/>
              <a:gd name="connsiteY350" fmla="*/ 615336 h 2659289"/>
              <a:gd name="connsiteX351" fmla="*/ 2840875 w 3885467"/>
              <a:gd name="connsiteY351" fmla="*/ 577684 h 2659289"/>
              <a:gd name="connsiteX352" fmla="*/ 2857011 w 3885467"/>
              <a:gd name="connsiteY352" fmla="*/ 534653 h 2659289"/>
              <a:gd name="connsiteX353" fmla="*/ 2862390 w 3885467"/>
              <a:gd name="connsiteY353" fmla="*/ 513138 h 2659289"/>
              <a:gd name="connsiteX354" fmla="*/ 2873148 w 3885467"/>
              <a:gd name="connsiteY354" fmla="*/ 491623 h 2659289"/>
              <a:gd name="connsiteX355" fmla="*/ 2878526 w 3885467"/>
              <a:gd name="connsiteY355" fmla="*/ 464729 h 2659289"/>
              <a:gd name="connsiteX356" fmla="*/ 2889284 w 3885467"/>
              <a:gd name="connsiteY356" fmla="*/ 448592 h 2659289"/>
              <a:gd name="connsiteX357" fmla="*/ 2921557 w 3885467"/>
              <a:gd name="connsiteY357" fmla="*/ 416319 h 2659289"/>
              <a:gd name="connsiteX358" fmla="*/ 2932315 w 3885467"/>
              <a:gd name="connsiteY358" fmla="*/ 319500 h 2659289"/>
              <a:gd name="connsiteX359" fmla="*/ 2943072 w 3885467"/>
              <a:gd name="connsiteY359" fmla="*/ 303364 h 2659289"/>
              <a:gd name="connsiteX360" fmla="*/ 2948451 w 3885467"/>
              <a:gd name="connsiteY360" fmla="*/ 276470 h 2659289"/>
              <a:gd name="connsiteX361" fmla="*/ 2969966 w 3885467"/>
              <a:gd name="connsiteY361" fmla="*/ 244197 h 2659289"/>
              <a:gd name="connsiteX362" fmla="*/ 2975345 w 3885467"/>
              <a:gd name="connsiteY362" fmla="*/ 228060 h 2659289"/>
              <a:gd name="connsiteX363" fmla="*/ 3007618 w 3885467"/>
              <a:gd name="connsiteY363" fmla="*/ 45180 h 2659289"/>
              <a:gd name="connsiteX364" fmla="*/ 3002239 w 3885467"/>
              <a:gd name="connsiteY364" fmla="*/ 23666 h 2659289"/>
              <a:gd name="connsiteX365" fmla="*/ 2996861 w 3885467"/>
              <a:gd name="connsiteY365" fmla="*/ 50559 h 2659289"/>
              <a:gd name="connsiteX366" fmla="*/ 2996860 w 3885467"/>
              <a:gd name="connsiteY366" fmla="*/ 2149 h 265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</a:cxnLst>
            <a:rect l="l" t="t" r="r" b="b"/>
            <a:pathLst>
              <a:path w="3885467" h="2659289">
                <a:moveTo>
                  <a:pt x="2986103" y="55938"/>
                </a:moveTo>
                <a:cubicBezTo>
                  <a:pt x="2977138" y="57731"/>
                  <a:pt x="2967769" y="58107"/>
                  <a:pt x="2959209" y="61317"/>
                </a:cubicBezTo>
                <a:cubicBezTo>
                  <a:pt x="2917008" y="77143"/>
                  <a:pt x="2967926" y="68345"/>
                  <a:pt x="2926936" y="77453"/>
                </a:cubicBezTo>
                <a:cubicBezTo>
                  <a:pt x="2916290" y="79819"/>
                  <a:pt x="2905357" y="80693"/>
                  <a:pt x="2894663" y="82832"/>
                </a:cubicBezTo>
                <a:cubicBezTo>
                  <a:pt x="2887414" y="84282"/>
                  <a:pt x="2880320" y="86418"/>
                  <a:pt x="2873148" y="88211"/>
                </a:cubicBezTo>
                <a:cubicBezTo>
                  <a:pt x="2862390" y="95383"/>
                  <a:pt x="2853141" y="105637"/>
                  <a:pt x="2840875" y="109726"/>
                </a:cubicBezTo>
                <a:lnTo>
                  <a:pt x="2808602" y="120484"/>
                </a:lnTo>
                <a:cubicBezTo>
                  <a:pt x="2755007" y="138349"/>
                  <a:pt x="2798120" y="125606"/>
                  <a:pt x="2674131" y="131242"/>
                </a:cubicBezTo>
                <a:cubicBezTo>
                  <a:pt x="2645444" y="129449"/>
                  <a:pt x="2616549" y="129747"/>
                  <a:pt x="2588070" y="125863"/>
                </a:cubicBezTo>
                <a:cubicBezTo>
                  <a:pt x="2576834" y="124331"/>
                  <a:pt x="2555797" y="115105"/>
                  <a:pt x="2555797" y="115105"/>
                </a:cubicBezTo>
                <a:cubicBezTo>
                  <a:pt x="2554004" y="109726"/>
                  <a:pt x="2554427" y="102978"/>
                  <a:pt x="2550418" y="98969"/>
                </a:cubicBezTo>
                <a:cubicBezTo>
                  <a:pt x="2539660" y="88211"/>
                  <a:pt x="2528903" y="95383"/>
                  <a:pt x="2518145" y="98969"/>
                </a:cubicBezTo>
                <a:cubicBezTo>
                  <a:pt x="2516352" y="104348"/>
                  <a:pt x="2516775" y="111096"/>
                  <a:pt x="2512766" y="115105"/>
                </a:cubicBezTo>
                <a:cubicBezTo>
                  <a:pt x="2510186" y="117685"/>
                  <a:pt x="2475311" y="125807"/>
                  <a:pt x="2475115" y="125863"/>
                </a:cubicBezTo>
                <a:cubicBezTo>
                  <a:pt x="2416710" y="142551"/>
                  <a:pt x="2524240" y="127808"/>
                  <a:pt x="2356781" y="136620"/>
                </a:cubicBezTo>
                <a:cubicBezTo>
                  <a:pt x="2354988" y="143792"/>
                  <a:pt x="2354314" y="151341"/>
                  <a:pt x="2351402" y="158136"/>
                </a:cubicBezTo>
                <a:cubicBezTo>
                  <a:pt x="2348855" y="164078"/>
                  <a:pt x="2343851" y="168659"/>
                  <a:pt x="2340644" y="174272"/>
                </a:cubicBezTo>
                <a:cubicBezTo>
                  <a:pt x="2336666" y="181234"/>
                  <a:pt x="2333864" y="188826"/>
                  <a:pt x="2329886" y="195788"/>
                </a:cubicBezTo>
                <a:cubicBezTo>
                  <a:pt x="2326679" y="201401"/>
                  <a:pt x="2324508" y="208338"/>
                  <a:pt x="2319129" y="211924"/>
                </a:cubicBezTo>
                <a:cubicBezTo>
                  <a:pt x="2312978" y="216025"/>
                  <a:pt x="2304785" y="215510"/>
                  <a:pt x="2297613" y="217303"/>
                </a:cubicBezTo>
                <a:cubicBezTo>
                  <a:pt x="2251832" y="247824"/>
                  <a:pt x="2278191" y="237390"/>
                  <a:pt x="2216931" y="244197"/>
                </a:cubicBezTo>
                <a:cubicBezTo>
                  <a:pt x="2203809" y="248571"/>
                  <a:pt x="2195083" y="249908"/>
                  <a:pt x="2184658" y="260333"/>
                </a:cubicBezTo>
                <a:cubicBezTo>
                  <a:pt x="2180087" y="264904"/>
                  <a:pt x="2179161" y="272712"/>
                  <a:pt x="2173901" y="276470"/>
                </a:cubicBezTo>
                <a:cubicBezTo>
                  <a:pt x="2166044" y="282082"/>
                  <a:pt x="2156080" y="283928"/>
                  <a:pt x="2147006" y="287228"/>
                </a:cubicBezTo>
                <a:cubicBezTo>
                  <a:pt x="2136349" y="291103"/>
                  <a:pt x="2125491" y="294399"/>
                  <a:pt x="2114733" y="297985"/>
                </a:cubicBezTo>
                <a:lnTo>
                  <a:pt x="2098597" y="303364"/>
                </a:lnTo>
                <a:cubicBezTo>
                  <a:pt x="2050439" y="298986"/>
                  <a:pt x="2044720" y="313945"/>
                  <a:pt x="2028672" y="281849"/>
                </a:cubicBezTo>
                <a:cubicBezTo>
                  <a:pt x="2026136" y="276778"/>
                  <a:pt x="2025086" y="271091"/>
                  <a:pt x="2023293" y="265712"/>
                </a:cubicBezTo>
                <a:cubicBezTo>
                  <a:pt x="2019707" y="272884"/>
                  <a:pt x="2016514" y="280266"/>
                  <a:pt x="2012536" y="287228"/>
                </a:cubicBezTo>
                <a:cubicBezTo>
                  <a:pt x="2009329" y="292841"/>
                  <a:pt x="2004669" y="297582"/>
                  <a:pt x="2001778" y="303364"/>
                </a:cubicBezTo>
                <a:cubicBezTo>
                  <a:pt x="1991969" y="322982"/>
                  <a:pt x="2000323" y="334813"/>
                  <a:pt x="1974884" y="351773"/>
                </a:cubicBezTo>
                <a:cubicBezTo>
                  <a:pt x="1964126" y="358945"/>
                  <a:pt x="1955526" y="372674"/>
                  <a:pt x="1942611" y="373289"/>
                </a:cubicBezTo>
                <a:lnTo>
                  <a:pt x="1829656" y="378668"/>
                </a:lnTo>
                <a:cubicBezTo>
                  <a:pt x="1811727" y="375082"/>
                  <a:pt x="1793684" y="372022"/>
                  <a:pt x="1775868" y="367910"/>
                </a:cubicBezTo>
                <a:cubicBezTo>
                  <a:pt x="1770343" y="366635"/>
                  <a:pt x="1764159" y="366073"/>
                  <a:pt x="1759731" y="362531"/>
                </a:cubicBezTo>
                <a:cubicBezTo>
                  <a:pt x="1754683" y="358493"/>
                  <a:pt x="1753544" y="350966"/>
                  <a:pt x="1748973" y="346395"/>
                </a:cubicBezTo>
                <a:cubicBezTo>
                  <a:pt x="1741369" y="338791"/>
                  <a:pt x="1719761" y="329099"/>
                  <a:pt x="1711322" y="324879"/>
                </a:cubicBezTo>
                <a:cubicBezTo>
                  <a:pt x="1704150" y="335637"/>
                  <a:pt x="1693894" y="344886"/>
                  <a:pt x="1689806" y="357152"/>
                </a:cubicBezTo>
                <a:cubicBezTo>
                  <a:pt x="1688013" y="362531"/>
                  <a:pt x="1689351" y="370476"/>
                  <a:pt x="1684428" y="373289"/>
                </a:cubicBezTo>
                <a:cubicBezTo>
                  <a:pt x="1674959" y="378700"/>
                  <a:pt x="1662819" y="376383"/>
                  <a:pt x="1652155" y="378668"/>
                </a:cubicBezTo>
                <a:cubicBezTo>
                  <a:pt x="1637698" y="381766"/>
                  <a:pt x="1623468" y="385839"/>
                  <a:pt x="1609124" y="389425"/>
                </a:cubicBezTo>
                <a:cubicBezTo>
                  <a:pt x="1601952" y="391218"/>
                  <a:pt x="1594965" y="394068"/>
                  <a:pt x="1587609" y="394804"/>
                </a:cubicBezTo>
                <a:cubicBezTo>
                  <a:pt x="1512338" y="402331"/>
                  <a:pt x="1551778" y="398687"/>
                  <a:pt x="1469275" y="405562"/>
                </a:cubicBezTo>
                <a:cubicBezTo>
                  <a:pt x="1455901" y="414477"/>
                  <a:pt x="1447218" y="421229"/>
                  <a:pt x="1431623" y="427077"/>
                </a:cubicBezTo>
                <a:cubicBezTo>
                  <a:pt x="1424701" y="429673"/>
                  <a:pt x="1417280" y="430663"/>
                  <a:pt x="1410108" y="432456"/>
                </a:cubicBezTo>
                <a:cubicBezTo>
                  <a:pt x="1388726" y="464527"/>
                  <a:pt x="1404126" y="436074"/>
                  <a:pt x="1393971" y="497002"/>
                </a:cubicBezTo>
                <a:cubicBezTo>
                  <a:pt x="1393039" y="502595"/>
                  <a:pt x="1393309" y="509993"/>
                  <a:pt x="1388592" y="513138"/>
                </a:cubicBezTo>
                <a:cubicBezTo>
                  <a:pt x="1380985" y="518209"/>
                  <a:pt x="1370567" y="516300"/>
                  <a:pt x="1361698" y="518517"/>
                </a:cubicBezTo>
                <a:cubicBezTo>
                  <a:pt x="1356198" y="519892"/>
                  <a:pt x="1350633" y="521361"/>
                  <a:pt x="1345562" y="523896"/>
                </a:cubicBezTo>
                <a:cubicBezTo>
                  <a:pt x="1339780" y="526787"/>
                  <a:pt x="1335724" y="533199"/>
                  <a:pt x="1329425" y="534653"/>
                </a:cubicBezTo>
                <a:cubicBezTo>
                  <a:pt x="1311868" y="538705"/>
                  <a:pt x="1293566" y="538239"/>
                  <a:pt x="1275637" y="540032"/>
                </a:cubicBezTo>
                <a:lnTo>
                  <a:pt x="1243364" y="529275"/>
                </a:lnTo>
                <a:lnTo>
                  <a:pt x="1227228" y="523896"/>
                </a:lnTo>
                <a:cubicBezTo>
                  <a:pt x="1223642" y="516724"/>
                  <a:pt x="1215152" y="510289"/>
                  <a:pt x="1216470" y="502380"/>
                </a:cubicBezTo>
                <a:cubicBezTo>
                  <a:pt x="1217533" y="496004"/>
                  <a:pt x="1238739" y="493667"/>
                  <a:pt x="1232606" y="491623"/>
                </a:cubicBezTo>
                <a:cubicBezTo>
                  <a:pt x="1222259" y="488175"/>
                  <a:pt x="1211091" y="495209"/>
                  <a:pt x="1200333" y="497002"/>
                </a:cubicBezTo>
                <a:cubicBezTo>
                  <a:pt x="1181507" y="509552"/>
                  <a:pt x="1171647" y="513137"/>
                  <a:pt x="1162682" y="540032"/>
                </a:cubicBezTo>
                <a:lnTo>
                  <a:pt x="1151924" y="572305"/>
                </a:lnTo>
                <a:cubicBezTo>
                  <a:pt x="1148338" y="609957"/>
                  <a:pt x="1146334" y="647793"/>
                  <a:pt x="1141166" y="685260"/>
                </a:cubicBezTo>
                <a:cubicBezTo>
                  <a:pt x="1139543" y="697027"/>
                  <a:pt x="1131054" y="728364"/>
                  <a:pt x="1125030" y="744428"/>
                </a:cubicBezTo>
                <a:cubicBezTo>
                  <a:pt x="1121640" y="753469"/>
                  <a:pt x="1120453" y="763905"/>
                  <a:pt x="1114272" y="771322"/>
                </a:cubicBezTo>
                <a:cubicBezTo>
                  <a:pt x="1110642" y="775677"/>
                  <a:pt x="1103515" y="774907"/>
                  <a:pt x="1098136" y="776700"/>
                </a:cubicBezTo>
                <a:cubicBezTo>
                  <a:pt x="1094550" y="782079"/>
                  <a:pt x="1092426" y="788798"/>
                  <a:pt x="1087378" y="792837"/>
                </a:cubicBezTo>
                <a:cubicBezTo>
                  <a:pt x="1082951" y="796379"/>
                  <a:pt x="1075251" y="794207"/>
                  <a:pt x="1071242" y="798216"/>
                </a:cubicBezTo>
                <a:cubicBezTo>
                  <a:pt x="1065572" y="803886"/>
                  <a:pt x="1064609" y="812855"/>
                  <a:pt x="1060484" y="819731"/>
                </a:cubicBezTo>
                <a:cubicBezTo>
                  <a:pt x="1053832" y="830818"/>
                  <a:pt x="1038969" y="852004"/>
                  <a:pt x="1038969" y="852004"/>
                </a:cubicBezTo>
                <a:cubicBezTo>
                  <a:pt x="1037176" y="859176"/>
                  <a:pt x="1033590" y="866127"/>
                  <a:pt x="1033590" y="873519"/>
                </a:cubicBezTo>
                <a:cubicBezTo>
                  <a:pt x="1033590" y="921461"/>
                  <a:pt x="1035784" y="925327"/>
                  <a:pt x="1044348" y="959580"/>
                </a:cubicBezTo>
                <a:cubicBezTo>
                  <a:pt x="1042555" y="995439"/>
                  <a:pt x="1043613" y="1031555"/>
                  <a:pt x="1038969" y="1067157"/>
                </a:cubicBezTo>
                <a:cubicBezTo>
                  <a:pt x="1038133" y="1073567"/>
                  <a:pt x="1033693" y="1079867"/>
                  <a:pt x="1028211" y="1083293"/>
                </a:cubicBezTo>
                <a:cubicBezTo>
                  <a:pt x="1018595" y="1089303"/>
                  <a:pt x="1006696" y="1090465"/>
                  <a:pt x="995938" y="1094051"/>
                </a:cubicBezTo>
                <a:cubicBezTo>
                  <a:pt x="974423" y="1092258"/>
                  <a:pt x="952151" y="1094603"/>
                  <a:pt x="931392" y="1088672"/>
                </a:cubicBezTo>
                <a:cubicBezTo>
                  <a:pt x="925176" y="1086896"/>
                  <a:pt x="922203" y="1078807"/>
                  <a:pt x="920635" y="1072536"/>
                </a:cubicBezTo>
                <a:cubicBezTo>
                  <a:pt x="916697" y="1056785"/>
                  <a:pt x="921286" y="1039201"/>
                  <a:pt x="915256" y="1024126"/>
                </a:cubicBezTo>
                <a:cubicBezTo>
                  <a:pt x="913150" y="1018862"/>
                  <a:pt x="904498" y="1020541"/>
                  <a:pt x="899119" y="1018748"/>
                </a:cubicBezTo>
                <a:cubicBezTo>
                  <a:pt x="893740" y="1015162"/>
                  <a:pt x="888765" y="1010881"/>
                  <a:pt x="882983" y="1007990"/>
                </a:cubicBezTo>
                <a:cubicBezTo>
                  <a:pt x="857910" y="995453"/>
                  <a:pt x="838085" y="1005226"/>
                  <a:pt x="807679" y="1007990"/>
                </a:cubicBezTo>
                <a:cubicBezTo>
                  <a:pt x="800507" y="1013369"/>
                  <a:pt x="793947" y="1019678"/>
                  <a:pt x="786164" y="1024126"/>
                </a:cubicBezTo>
                <a:cubicBezTo>
                  <a:pt x="766519" y="1035352"/>
                  <a:pt x="749638" y="1026956"/>
                  <a:pt x="726997" y="1024126"/>
                </a:cubicBezTo>
                <a:cubicBezTo>
                  <a:pt x="710541" y="974759"/>
                  <a:pt x="717367" y="1003136"/>
                  <a:pt x="710861" y="938065"/>
                </a:cubicBezTo>
                <a:cubicBezTo>
                  <a:pt x="694724" y="941651"/>
                  <a:pt x="677500" y="941983"/>
                  <a:pt x="662451" y="948823"/>
                </a:cubicBezTo>
                <a:cubicBezTo>
                  <a:pt x="656566" y="951498"/>
                  <a:pt x="653737" y="958826"/>
                  <a:pt x="651693" y="964959"/>
                </a:cubicBezTo>
                <a:cubicBezTo>
                  <a:pt x="646466" y="980641"/>
                  <a:pt x="647776" y="998320"/>
                  <a:pt x="640936" y="1013369"/>
                </a:cubicBezTo>
                <a:cubicBezTo>
                  <a:pt x="638261" y="1019254"/>
                  <a:pt x="630178" y="1020540"/>
                  <a:pt x="624799" y="1024126"/>
                </a:cubicBezTo>
                <a:cubicBezTo>
                  <a:pt x="583561" y="1022333"/>
                  <a:pt x="542241" y="1021914"/>
                  <a:pt x="501086" y="1018748"/>
                </a:cubicBezTo>
                <a:cubicBezTo>
                  <a:pt x="495433" y="1018313"/>
                  <a:pt x="490618" y="1013525"/>
                  <a:pt x="484950" y="1013369"/>
                </a:cubicBezTo>
                <a:lnTo>
                  <a:pt x="447298" y="1045642"/>
                </a:lnTo>
                <a:cubicBezTo>
                  <a:pt x="449468" y="1045160"/>
                  <a:pt x="468814" y="1043849"/>
                  <a:pt x="474193" y="1051021"/>
                </a:cubicBezTo>
                <a:cubicBezTo>
                  <a:pt x="479572" y="1058193"/>
                  <a:pt x="409646" y="1085086"/>
                  <a:pt x="479571" y="1088672"/>
                </a:cubicBezTo>
                <a:cubicBezTo>
                  <a:pt x="493915" y="1068950"/>
                  <a:pt x="526188" y="1034884"/>
                  <a:pt x="522602" y="1029505"/>
                </a:cubicBezTo>
                <a:cubicBezTo>
                  <a:pt x="519016" y="1024126"/>
                  <a:pt x="484950" y="1044745"/>
                  <a:pt x="458056" y="1056399"/>
                </a:cubicBezTo>
                <a:cubicBezTo>
                  <a:pt x="431162" y="1068053"/>
                  <a:pt x="336136" y="1097638"/>
                  <a:pt x="361237" y="1099431"/>
                </a:cubicBezTo>
                <a:cubicBezTo>
                  <a:pt x="366616" y="1101224"/>
                  <a:pt x="429369" y="1060882"/>
                  <a:pt x="447298" y="1061778"/>
                </a:cubicBezTo>
                <a:cubicBezTo>
                  <a:pt x="465227" y="1062674"/>
                  <a:pt x="477778" y="1103016"/>
                  <a:pt x="468813" y="1104809"/>
                </a:cubicBezTo>
                <a:cubicBezTo>
                  <a:pt x="459848" y="1106602"/>
                  <a:pt x="415922" y="1075225"/>
                  <a:pt x="393510" y="1072536"/>
                </a:cubicBezTo>
                <a:cubicBezTo>
                  <a:pt x="371098" y="1069847"/>
                  <a:pt x="363124" y="1086169"/>
                  <a:pt x="334343" y="1088672"/>
                </a:cubicBezTo>
                <a:cubicBezTo>
                  <a:pt x="305708" y="1091162"/>
                  <a:pt x="276969" y="1092258"/>
                  <a:pt x="248282" y="1094051"/>
                </a:cubicBezTo>
                <a:lnTo>
                  <a:pt x="216009" y="1104809"/>
                </a:lnTo>
                <a:cubicBezTo>
                  <a:pt x="210630" y="1106602"/>
                  <a:pt x="204943" y="1107652"/>
                  <a:pt x="199872" y="1110188"/>
                </a:cubicBezTo>
                <a:cubicBezTo>
                  <a:pt x="181130" y="1119559"/>
                  <a:pt x="172063" y="1124836"/>
                  <a:pt x="151463" y="1131703"/>
                </a:cubicBezTo>
                <a:cubicBezTo>
                  <a:pt x="144450" y="1134041"/>
                  <a:pt x="137029" y="1134958"/>
                  <a:pt x="129948" y="1137082"/>
                </a:cubicBezTo>
                <a:cubicBezTo>
                  <a:pt x="129930" y="1137087"/>
                  <a:pt x="89615" y="1150526"/>
                  <a:pt x="81538" y="1153218"/>
                </a:cubicBezTo>
                <a:cubicBezTo>
                  <a:pt x="76159" y="1155011"/>
                  <a:pt x="70902" y="1157222"/>
                  <a:pt x="65402" y="1158597"/>
                </a:cubicBezTo>
                <a:lnTo>
                  <a:pt x="43886" y="1163976"/>
                </a:lnTo>
                <a:cubicBezTo>
                  <a:pt x="-42019" y="1221244"/>
                  <a:pt x="22884" y="1171422"/>
                  <a:pt x="33129" y="1427538"/>
                </a:cubicBezTo>
                <a:cubicBezTo>
                  <a:pt x="33603" y="1439383"/>
                  <a:pt x="43286" y="1450842"/>
                  <a:pt x="49265" y="1459811"/>
                </a:cubicBezTo>
                <a:cubicBezTo>
                  <a:pt x="56508" y="1503269"/>
                  <a:pt x="51195" y="1481738"/>
                  <a:pt x="65402" y="1524357"/>
                </a:cubicBezTo>
                <a:lnTo>
                  <a:pt x="65402" y="1524357"/>
                </a:lnTo>
                <a:cubicBezTo>
                  <a:pt x="67195" y="1533322"/>
                  <a:pt x="69146" y="1542256"/>
                  <a:pt x="70781" y="1551251"/>
                </a:cubicBezTo>
                <a:cubicBezTo>
                  <a:pt x="72732" y="1561981"/>
                  <a:pt x="73025" y="1573078"/>
                  <a:pt x="76159" y="1583524"/>
                </a:cubicBezTo>
                <a:cubicBezTo>
                  <a:pt x="78463" y="1591204"/>
                  <a:pt x="83331" y="1597867"/>
                  <a:pt x="86917" y="1605039"/>
                </a:cubicBezTo>
                <a:cubicBezTo>
                  <a:pt x="88710" y="1674964"/>
                  <a:pt x="89120" y="1744938"/>
                  <a:pt x="92296" y="1814813"/>
                </a:cubicBezTo>
                <a:cubicBezTo>
                  <a:pt x="93182" y="1834315"/>
                  <a:pt x="98260" y="1841067"/>
                  <a:pt x="103053" y="1857844"/>
                </a:cubicBezTo>
                <a:cubicBezTo>
                  <a:pt x="105084" y="1864952"/>
                  <a:pt x="102417" y="1875062"/>
                  <a:pt x="108432" y="1879359"/>
                </a:cubicBezTo>
                <a:cubicBezTo>
                  <a:pt x="117307" y="1885698"/>
                  <a:pt x="129947" y="1882945"/>
                  <a:pt x="140705" y="1884738"/>
                </a:cubicBezTo>
                <a:cubicBezTo>
                  <a:pt x="149670" y="1888324"/>
                  <a:pt x="159123" y="1890873"/>
                  <a:pt x="167599" y="1895496"/>
                </a:cubicBezTo>
                <a:cubicBezTo>
                  <a:pt x="178949" y="1901687"/>
                  <a:pt x="187606" y="1912922"/>
                  <a:pt x="199872" y="1917011"/>
                </a:cubicBezTo>
                <a:lnTo>
                  <a:pt x="248282" y="1933148"/>
                </a:lnTo>
                <a:lnTo>
                  <a:pt x="264418" y="1938526"/>
                </a:lnTo>
                <a:cubicBezTo>
                  <a:pt x="269797" y="1940319"/>
                  <a:pt x="275054" y="1942530"/>
                  <a:pt x="280555" y="1943905"/>
                </a:cubicBezTo>
                <a:lnTo>
                  <a:pt x="302070" y="1949284"/>
                </a:lnTo>
                <a:cubicBezTo>
                  <a:pt x="305656" y="1954663"/>
                  <a:pt x="307780" y="1961382"/>
                  <a:pt x="312828" y="1965420"/>
                </a:cubicBezTo>
                <a:cubicBezTo>
                  <a:pt x="317255" y="1968962"/>
                  <a:pt x="323513" y="1969241"/>
                  <a:pt x="328964" y="1970799"/>
                </a:cubicBezTo>
                <a:cubicBezTo>
                  <a:pt x="376250" y="1984310"/>
                  <a:pt x="327919" y="1968658"/>
                  <a:pt x="366616" y="1981557"/>
                </a:cubicBezTo>
                <a:cubicBezTo>
                  <a:pt x="371995" y="1985143"/>
                  <a:pt x="378714" y="1987267"/>
                  <a:pt x="382752" y="1992315"/>
                </a:cubicBezTo>
                <a:cubicBezTo>
                  <a:pt x="417746" y="2036058"/>
                  <a:pt x="353549" y="1979248"/>
                  <a:pt x="398889" y="2024588"/>
                </a:cubicBezTo>
                <a:cubicBezTo>
                  <a:pt x="409315" y="2035014"/>
                  <a:pt x="418039" y="2036350"/>
                  <a:pt x="431162" y="2040724"/>
                </a:cubicBezTo>
                <a:cubicBezTo>
                  <a:pt x="436541" y="2044310"/>
                  <a:pt x="440921" y="2050419"/>
                  <a:pt x="447298" y="2051482"/>
                </a:cubicBezTo>
                <a:cubicBezTo>
                  <a:pt x="469474" y="2055178"/>
                  <a:pt x="474489" y="2020804"/>
                  <a:pt x="484950" y="2013830"/>
                </a:cubicBezTo>
                <a:cubicBezTo>
                  <a:pt x="505804" y="1999927"/>
                  <a:pt x="494953" y="2005116"/>
                  <a:pt x="517223" y="1997693"/>
                </a:cubicBezTo>
                <a:cubicBezTo>
                  <a:pt x="531566" y="2001279"/>
                  <a:pt x="548708" y="1999215"/>
                  <a:pt x="560253" y="2008451"/>
                </a:cubicBezTo>
                <a:cubicBezTo>
                  <a:pt x="569108" y="2015535"/>
                  <a:pt x="567425" y="2029966"/>
                  <a:pt x="571011" y="2040724"/>
                </a:cubicBezTo>
                <a:cubicBezTo>
                  <a:pt x="583390" y="2077860"/>
                  <a:pt x="568953" y="2033174"/>
                  <a:pt x="587148" y="2099891"/>
                </a:cubicBezTo>
                <a:cubicBezTo>
                  <a:pt x="588640" y="2105361"/>
                  <a:pt x="589381" y="2111310"/>
                  <a:pt x="592526" y="2116028"/>
                </a:cubicBezTo>
                <a:cubicBezTo>
                  <a:pt x="596745" y="2122357"/>
                  <a:pt x="603284" y="2126785"/>
                  <a:pt x="608663" y="2132164"/>
                </a:cubicBezTo>
                <a:cubicBezTo>
                  <a:pt x="610456" y="2137543"/>
                  <a:pt x="610500" y="2143873"/>
                  <a:pt x="614042" y="2148300"/>
                </a:cubicBezTo>
                <a:cubicBezTo>
                  <a:pt x="623329" y="2159909"/>
                  <a:pt x="638773" y="2161207"/>
                  <a:pt x="651693" y="2164437"/>
                </a:cubicBezTo>
                <a:cubicBezTo>
                  <a:pt x="657072" y="2168023"/>
                  <a:pt x="663259" y="2170624"/>
                  <a:pt x="667830" y="2175195"/>
                </a:cubicBezTo>
                <a:cubicBezTo>
                  <a:pt x="672401" y="2179766"/>
                  <a:pt x="673540" y="2187293"/>
                  <a:pt x="678588" y="2191331"/>
                </a:cubicBezTo>
                <a:cubicBezTo>
                  <a:pt x="683015" y="2194873"/>
                  <a:pt x="689345" y="2194917"/>
                  <a:pt x="694724" y="2196710"/>
                </a:cubicBezTo>
                <a:cubicBezTo>
                  <a:pt x="712859" y="2223911"/>
                  <a:pt x="695638" y="2205234"/>
                  <a:pt x="721618" y="2218225"/>
                </a:cubicBezTo>
                <a:cubicBezTo>
                  <a:pt x="727400" y="2221116"/>
                  <a:pt x="731679" y="2226774"/>
                  <a:pt x="737755" y="2228983"/>
                </a:cubicBezTo>
                <a:cubicBezTo>
                  <a:pt x="774061" y="2242185"/>
                  <a:pt x="800802" y="2241560"/>
                  <a:pt x="839952" y="2245119"/>
                </a:cubicBezTo>
                <a:cubicBezTo>
                  <a:pt x="847958" y="2269138"/>
                  <a:pt x="849223" y="2264913"/>
                  <a:pt x="839952" y="2298908"/>
                </a:cubicBezTo>
                <a:cubicBezTo>
                  <a:pt x="837842" y="2306644"/>
                  <a:pt x="834865" y="2314753"/>
                  <a:pt x="829195" y="2320423"/>
                </a:cubicBezTo>
                <a:cubicBezTo>
                  <a:pt x="825186" y="2324432"/>
                  <a:pt x="818437" y="2324009"/>
                  <a:pt x="813058" y="2325802"/>
                </a:cubicBezTo>
                <a:cubicBezTo>
                  <a:pt x="784376" y="2368826"/>
                  <a:pt x="822019" y="2316842"/>
                  <a:pt x="786164" y="2352696"/>
                </a:cubicBezTo>
                <a:cubicBezTo>
                  <a:pt x="750301" y="2388557"/>
                  <a:pt x="802303" y="2350899"/>
                  <a:pt x="759270" y="2379590"/>
                </a:cubicBezTo>
                <a:cubicBezTo>
                  <a:pt x="757477" y="2384969"/>
                  <a:pt x="756427" y="2390655"/>
                  <a:pt x="753891" y="2395726"/>
                </a:cubicBezTo>
                <a:cubicBezTo>
                  <a:pt x="751000" y="2401508"/>
                  <a:pt x="743427" y="2405405"/>
                  <a:pt x="743133" y="2411863"/>
                </a:cubicBezTo>
                <a:cubicBezTo>
                  <a:pt x="741584" y="2445941"/>
                  <a:pt x="737724" y="2481698"/>
                  <a:pt x="748512" y="2514060"/>
                </a:cubicBezTo>
                <a:cubicBezTo>
                  <a:pt x="752098" y="2524818"/>
                  <a:pt x="769479" y="2523948"/>
                  <a:pt x="780785" y="2524818"/>
                </a:cubicBezTo>
                <a:lnTo>
                  <a:pt x="850710" y="2530197"/>
                </a:lnTo>
                <a:cubicBezTo>
                  <a:pt x="856089" y="2533783"/>
                  <a:pt x="860547" y="2539501"/>
                  <a:pt x="866846" y="2540955"/>
                </a:cubicBezTo>
                <a:cubicBezTo>
                  <a:pt x="884404" y="2545007"/>
                  <a:pt x="902825" y="2543593"/>
                  <a:pt x="920635" y="2546333"/>
                </a:cubicBezTo>
                <a:cubicBezTo>
                  <a:pt x="926239" y="2547195"/>
                  <a:pt x="931392" y="2549919"/>
                  <a:pt x="936771" y="2551712"/>
                </a:cubicBezTo>
                <a:cubicBezTo>
                  <a:pt x="985541" y="2548664"/>
                  <a:pt x="1055105" y="2546334"/>
                  <a:pt x="1103515" y="2535576"/>
                </a:cubicBezTo>
                <a:cubicBezTo>
                  <a:pt x="1109826" y="2534174"/>
                  <a:pt x="1113869" y="2527709"/>
                  <a:pt x="1119651" y="2524818"/>
                </a:cubicBezTo>
                <a:cubicBezTo>
                  <a:pt x="1164197" y="2502544"/>
                  <a:pt x="1105673" y="2539515"/>
                  <a:pt x="1151924" y="2508682"/>
                </a:cubicBezTo>
                <a:cubicBezTo>
                  <a:pt x="1157303" y="2501510"/>
                  <a:pt x="1161722" y="2493505"/>
                  <a:pt x="1168061" y="2487166"/>
                </a:cubicBezTo>
                <a:cubicBezTo>
                  <a:pt x="1172632" y="2482595"/>
                  <a:pt x="1180440" y="2481669"/>
                  <a:pt x="1184197" y="2476409"/>
                </a:cubicBezTo>
                <a:cubicBezTo>
                  <a:pt x="1189809" y="2468552"/>
                  <a:pt x="1190637" y="2458151"/>
                  <a:pt x="1194955" y="2449515"/>
                </a:cubicBezTo>
                <a:cubicBezTo>
                  <a:pt x="1203920" y="2431584"/>
                  <a:pt x="1205711" y="2433379"/>
                  <a:pt x="1221849" y="2422620"/>
                </a:cubicBezTo>
                <a:cubicBezTo>
                  <a:pt x="1225435" y="2417241"/>
                  <a:pt x="1227741" y="2410741"/>
                  <a:pt x="1232606" y="2406484"/>
                </a:cubicBezTo>
                <a:cubicBezTo>
                  <a:pt x="1255369" y="2386566"/>
                  <a:pt x="1258853" y="2386978"/>
                  <a:pt x="1281016" y="2379590"/>
                </a:cubicBezTo>
                <a:cubicBezTo>
                  <a:pt x="1325839" y="2325802"/>
                  <a:pt x="1295360" y="2353592"/>
                  <a:pt x="1313289" y="2341938"/>
                </a:cubicBezTo>
                <a:cubicBezTo>
                  <a:pt x="1331218" y="2330284"/>
                  <a:pt x="1373352" y="2314147"/>
                  <a:pt x="1388592" y="2309665"/>
                </a:cubicBezTo>
                <a:cubicBezTo>
                  <a:pt x="1403832" y="2305183"/>
                  <a:pt x="1403833" y="2307872"/>
                  <a:pt x="1404729" y="2315044"/>
                </a:cubicBezTo>
                <a:cubicBezTo>
                  <a:pt x="1405625" y="2322216"/>
                  <a:pt x="1397557" y="2340145"/>
                  <a:pt x="1393971" y="2352696"/>
                </a:cubicBezTo>
                <a:cubicBezTo>
                  <a:pt x="1395764" y="2384969"/>
                  <a:pt x="1383155" y="2421542"/>
                  <a:pt x="1399350" y="2449515"/>
                </a:cubicBezTo>
                <a:cubicBezTo>
                  <a:pt x="1408378" y="2465109"/>
                  <a:pt x="1435581" y="2450841"/>
                  <a:pt x="1453138" y="2454893"/>
                </a:cubicBezTo>
                <a:cubicBezTo>
                  <a:pt x="1459437" y="2456347"/>
                  <a:pt x="1463038" y="2463950"/>
                  <a:pt x="1469275" y="2465651"/>
                </a:cubicBezTo>
                <a:cubicBezTo>
                  <a:pt x="1483221" y="2469454"/>
                  <a:pt x="1497962" y="2469237"/>
                  <a:pt x="1512305" y="2471030"/>
                </a:cubicBezTo>
                <a:cubicBezTo>
                  <a:pt x="1524856" y="2469237"/>
                  <a:pt x="1538372" y="2470800"/>
                  <a:pt x="1549957" y="2465651"/>
                </a:cubicBezTo>
                <a:cubicBezTo>
                  <a:pt x="1555864" y="2463026"/>
                  <a:pt x="1556577" y="2454481"/>
                  <a:pt x="1560715" y="2449515"/>
                </a:cubicBezTo>
                <a:cubicBezTo>
                  <a:pt x="1595227" y="2408100"/>
                  <a:pt x="1560899" y="2457304"/>
                  <a:pt x="1587609" y="2417242"/>
                </a:cubicBezTo>
                <a:cubicBezTo>
                  <a:pt x="1589402" y="2411863"/>
                  <a:pt x="1588979" y="2405114"/>
                  <a:pt x="1592988" y="2401105"/>
                </a:cubicBezTo>
                <a:cubicBezTo>
                  <a:pt x="1612807" y="2381286"/>
                  <a:pt x="1639372" y="2393111"/>
                  <a:pt x="1662912" y="2395726"/>
                </a:cubicBezTo>
                <a:cubicBezTo>
                  <a:pt x="1659326" y="2408277"/>
                  <a:pt x="1655994" y="2420902"/>
                  <a:pt x="1652155" y="2433378"/>
                </a:cubicBezTo>
                <a:cubicBezTo>
                  <a:pt x="1648820" y="2444216"/>
                  <a:pt x="1641397" y="2465651"/>
                  <a:pt x="1641397" y="2465651"/>
                </a:cubicBezTo>
                <a:cubicBezTo>
                  <a:pt x="1648569" y="2467444"/>
                  <a:pt x="1655520" y="2471030"/>
                  <a:pt x="1662912" y="2471030"/>
                </a:cubicBezTo>
                <a:cubicBezTo>
                  <a:pt x="1670305" y="2471030"/>
                  <a:pt x="1677415" y="2467989"/>
                  <a:pt x="1684428" y="2465651"/>
                </a:cubicBezTo>
                <a:cubicBezTo>
                  <a:pt x="1687670" y="2464570"/>
                  <a:pt x="1719141" y="2451027"/>
                  <a:pt x="1727458" y="2449515"/>
                </a:cubicBezTo>
                <a:cubicBezTo>
                  <a:pt x="1741680" y="2446929"/>
                  <a:pt x="1756145" y="2445929"/>
                  <a:pt x="1770489" y="2444136"/>
                </a:cubicBezTo>
                <a:cubicBezTo>
                  <a:pt x="1786948" y="2440021"/>
                  <a:pt x="1795759" y="2440381"/>
                  <a:pt x="1808141" y="2427999"/>
                </a:cubicBezTo>
                <a:cubicBezTo>
                  <a:pt x="1814480" y="2421660"/>
                  <a:pt x="1817938" y="2412823"/>
                  <a:pt x="1824277" y="2406484"/>
                </a:cubicBezTo>
                <a:cubicBezTo>
                  <a:pt x="1834706" y="2396055"/>
                  <a:pt x="1843424" y="2394723"/>
                  <a:pt x="1856550" y="2390348"/>
                </a:cubicBezTo>
                <a:cubicBezTo>
                  <a:pt x="1860136" y="2397520"/>
                  <a:pt x="1866174" y="2403925"/>
                  <a:pt x="1867308" y="2411863"/>
                </a:cubicBezTo>
                <a:cubicBezTo>
                  <a:pt x="1871626" y="2442089"/>
                  <a:pt x="1862131" y="2474653"/>
                  <a:pt x="1872686" y="2503303"/>
                </a:cubicBezTo>
                <a:cubicBezTo>
                  <a:pt x="1873310" y="2504997"/>
                  <a:pt x="1919164" y="2518743"/>
                  <a:pt x="1926475" y="2519439"/>
                </a:cubicBezTo>
                <a:cubicBezTo>
                  <a:pt x="1956870" y="2522334"/>
                  <a:pt x="1987435" y="2523025"/>
                  <a:pt x="2017915" y="2524818"/>
                </a:cubicBezTo>
                <a:cubicBezTo>
                  <a:pt x="2026880" y="2523025"/>
                  <a:pt x="2037786" y="2525292"/>
                  <a:pt x="2044809" y="2519439"/>
                </a:cubicBezTo>
                <a:cubicBezTo>
                  <a:pt x="2050488" y="2514707"/>
                  <a:pt x="2046087" y="2504075"/>
                  <a:pt x="2050188" y="2497924"/>
                </a:cubicBezTo>
                <a:cubicBezTo>
                  <a:pt x="2053774" y="2492545"/>
                  <a:pt x="2060945" y="2490752"/>
                  <a:pt x="2066324" y="2487166"/>
                </a:cubicBezTo>
                <a:cubicBezTo>
                  <a:pt x="2066975" y="2483259"/>
                  <a:pt x="2071196" y="2447586"/>
                  <a:pt x="2077082" y="2438757"/>
                </a:cubicBezTo>
                <a:cubicBezTo>
                  <a:pt x="2106598" y="2394482"/>
                  <a:pt x="2081688" y="2453107"/>
                  <a:pt x="2103976" y="2401105"/>
                </a:cubicBezTo>
                <a:cubicBezTo>
                  <a:pt x="2116906" y="2370936"/>
                  <a:pt x="2099726" y="2399129"/>
                  <a:pt x="2120112" y="2363453"/>
                </a:cubicBezTo>
                <a:cubicBezTo>
                  <a:pt x="2123319" y="2357840"/>
                  <a:pt x="2125388" y="2350743"/>
                  <a:pt x="2130870" y="2347317"/>
                </a:cubicBezTo>
                <a:cubicBezTo>
                  <a:pt x="2140486" y="2341307"/>
                  <a:pt x="2152385" y="2340145"/>
                  <a:pt x="2163143" y="2336559"/>
                </a:cubicBezTo>
                <a:cubicBezTo>
                  <a:pt x="2183434" y="2329795"/>
                  <a:pt x="2193057" y="2328159"/>
                  <a:pt x="2211552" y="2309665"/>
                </a:cubicBezTo>
                <a:cubicBezTo>
                  <a:pt x="2223452" y="2297766"/>
                  <a:pt x="2230956" y="2292373"/>
                  <a:pt x="2238446" y="2277392"/>
                </a:cubicBezTo>
                <a:cubicBezTo>
                  <a:pt x="2240981" y="2272321"/>
                  <a:pt x="2239816" y="2265265"/>
                  <a:pt x="2243825" y="2261256"/>
                </a:cubicBezTo>
                <a:cubicBezTo>
                  <a:pt x="2247834" y="2257247"/>
                  <a:pt x="2254653" y="2257868"/>
                  <a:pt x="2259962" y="2255877"/>
                </a:cubicBezTo>
                <a:cubicBezTo>
                  <a:pt x="2269003" y="2252487"/>
                  <a:pt x="2277816" y="2248509"/>
                  <a:pt x="2286856" y="2245119"/>
                </a:cubicBezTo>
                <a:cubicBezTo>
                  <a:pt x="2292165" y="2243128"/>
                  <a:pt x="2297683" y="2241731"/>
                  <a:pt x="2302992" y="2239740"/>
                </a:cubicBezTo>
                <a:cubicBezTo>
                  <a:pt x="2312032" y="2236350"/>
                  <a:pt x="2320921" y="2232569"/>
                  <a:pt x="2329886" y="2228983"/>
                </a:cubicBezTo>
                <a:cubicBezTo>
                  <a:pt x="2332099" y="2229153"/>
                  <a:pt x="2395427" y="2228340"/>
                  <a:pt x="2415948" y="2239740"/>
                </a:cubicBezTo>
                <a:cubicBezTo>
                  <a:pt x="2427250" y="2246019"/>
                  <a:pt x="2437463" y="2254084"/>
                  <a:pt x="2448221" y="2261256"/>
                </a:cubicBezTo>
                <a:lnTo>
                  <a:pt x="2464357" y="2272013"/>
                </a:lnTo>
                <a:cubicBezTo>
                  <a:pt x="2473322" y="2298907"/>
                  <a:pt x="2464357" y="2286358"/>
                  <a:pt x="2502009" y="2298908"/>
                </a:cubicBezTo>
                <a:lnTo>
                  <a:pt x="2518145" y="2304286"/>
                </a:lnTo>
                <a:lnTo>
                  <a:pt x="2534282" y="2309665"/>
                </a:lnTo>
                <a:cubicBezTo>
                  <a:pt x="2571350" y="2346736"/>
                  <a:pt x="2539330" y="2308259"/>
                  <a:pt x="2561176" y="2401105"/>
                </a:cubicBezTo>
                <a:cubicBezTo>
                  <a:pt x="2565442" y="2419236"/>
                  <a:pt x="2579718" y="2420153"/>
                  <a:pt x="2593449" y="2427999"/>
                </a:cubicBezTo>
                <a:cubicBezTo>
                  <a:pt x="2622649" y="2444684"/>
                  <a:pt x="2596132" y="2434273"/>
                  <a:pt x="2625722" y="2444136"/>
                </a:cubicBezTo>
                <a:cubicBezTo>
                  <a:pt x="2639850" y="2465328"/>
                  <a:pt x="2639556" y="2461821"/>
                  <a:pt x="2647237" y="2492545"/>
                </a:cubicBezTo>
                <a:cubicBezTo>
                  <a:pt x="2649030" y="2499717"/>
                  <a:pt x="2647998" y="2508287"/>
                  <a:pt x="2652616" y="2514060"/>
                </a:cubicBezTo>
                <a:cubicBezTo>
                  <a:pt x="2656158" y="2518487"/>
                  <a:pt x="2663301" y="2517881"/>
                  <a:pt x="2668752" y="2519439"/>
                </a:cubicBezTo>
                <a:cubicBezTo>
                  <a:pt x="2691218" y="2525858"/>
                  <a:pt x="2697184" y="2525971"/>
                  <a:pt x="2722541" y="2530197"/>
                </a:cubicBezTo>
                <a:cubicBezTo>
                  <a:pt x="2733058" y="2545973"/>
                  <a:pt x="2734223" y="2544654"/>
                  <a:pt x="2738677" y="2562470"/>
                </a:cubicBezTo>
                <a:cubicBezTo>
                  <a:pt x="2740894" y="2571339"/>
                  <a:pt x="2738443" y="2582148"/>
                  <a:pt x="2744056" y="2589364"/>
                </a:cubicBezTo>
                <a:cubicBezTo>
                  <a:pt x="2751994" y="2599570"/>
                  <a:pt x="2776329" y="2610879"/>
                  <a:pt x="2776329" y="2610879"/>
                </a:cubicBezTo>
                <a:cubicBezTo>
                  <a:pt x="2805016" y="2609086"/>
                  <a:pt x="2833965" y="2609764"/>
                  <a:pt x="2862390" y="2605500"/>
                </a:cubicBezTo>
                <a:cubicBezTo>
                  <a:pt x="2870319" y="2604311"/>
                  <a:pt x="2875899" y="2595188"/>
                  <a:pt x="2883905" y="2594743"/>
                </a:cubicBezTo>
                <a:cubicBezTo>
                  <a:pt x="2909032" y="2593347"/>
                  <a:pt x="2934108" y="2598329"/>
                  <a:pt x="2959209" y="2600122"/>
                </a:cubicBezTo>
                <a:cubicBezTo>
                  <a:pt x="2962795" y="2605501"/>
                  <a:pt x="2966759" y="2610645"/>
                  <a:pt x="2969966" y="2616258"/>
                </a:cubicBezTo>
                <a:cubicBezTo>
                  <a:pt x="2973944" y="2623220"/>
                  <a:pt x="2974636" y="2632555"/>
                  <a:pt x="2980724" y="2637773"/>
                </a:cubicBezTo>
                <a:cubicBezTo>
                  <a:pt x="2988055" y="2644057"/>
                  <a:pt x="2998982" y="2644213"/>
                  <a:pt x="3007618" y="2648531"/>
                </a:cubicBezTo>
                <a:cubicBezTo>
                  <a:pt x="3013400" y="2651422"/>
                  <a:pt x="3018376" y="2655703"/>
                  <a:pt x="3023755" y="2659289"/>
                </a:cubicBezTo>
                <a:lnTo>
                  <a:pt x="3104437" y="2653910"/>
                </a:lnTo>
                <a:cubicBezTo>
                  <a:pt x="3113542" y="2650697"/>
                  <a:pt x="3109583" y="2634873"/>
                  <a:pt x="3115195" y="2627016"/>
                </a:cubicBezTo>
                <a:cubicBezTo>
                  <a:pt x="3118952" y="2621756"/>
                  <a:pt x="3125952" y="2619844"/>
                  <a:pt x="3131331" y="2616258"/>
                </a:cubicBezTo>
                <a:cubicBezTo>
                  <a:pt x="3143856" y="2528586"/>
                  <a:pt x="3126500" y="2611397"/>
                  <a:pt x="3147468" y="2562470"/>
                </a:cubicBezTo>
                <a:cubicBezTo>
                  <a:pt x="3150380" y="2555675"/>
                  <a:pt x="3149178" y="2547373"/>
                  <a:pt x="3152846" y="2540955"/>
                </a:cubicBezTo>
                <a:cubicBezTo>
                  <a:pt x="3156620" y="2534350"/>
                  <a:pt x="3164113" y="2530662"/>
                  <a:pt x="3168983" y="2524818"/>
                </a:cubicBezTo>
                <a:cubicBezTo>
                  <a:pt x="3173122" y="2519852"/>
                  <a:pt x="3176155" y="2514061"/>
                  <a:pt x="3179741" y="2508682"/>
                </a:cubicBezTo>
                <a:cubicBezTo>
                  <a:pt x="3183383" y="2497754"/>
                  <a:pt x="3188623" y="2479493"/>
                  <a:pt x="3195877" y="2471030"/>
                </a:cubicBezTo>
                <a:cubicBezTo>
                  <a:pt x="3201711" y="2464223"/>
                  <a:pt x="3210220" y="2460272"/>
                  <a:pt x="3217392" y="2454893"/>
                </a:cubicBezTo>
                <a:cubicBezTo>
                  <a:pt x="3219185" y="2445928"/>
                  <a:pt x="3221268" y="2437017"/>
                  <a:pt x="3222771" y="2427999"/>
                </a:cubicBezTo>
                <a:cubicBezTo>
                  <a:pt x="3224855" y="2415494"/>
                  <a:pt x="3224507" y="2402491"/>
                  <a:pt x="3228150" y="2390348"/>
                </a:cubicBezTo>
                <a:cubicBezTo>
                  <a:pt x="3230008" y="2384156"/>
                  <a:pt x="3235322" y="2379590"/>
                  <a:pt x="3238908" y="2374211"/>
                </a:cubicBezTo>
                <a:cubicBezTo>
                  <a:pt x="3240954" y="2363980"/>
                  <a:pt x="3244151" y="2342207"/>
                  <a:pt x="3249665" y="2331180"/>
                </a:cubicBezTo>
                <a:cubicBezTo>
                  <a:pt x="3252556" y="2325398"/>
                  <a:pt x="3256837" y="2320423"/>
                  <a:pt x="3260423" y="2315044"/>
                </a:cubicBezTo>
                <a:cubicBezTo>
                  <a:pt x="3271617" y="2270269"/>
                  <a:pt x="3257987" y="2314536"/>
                  <a:pt x="3276559" y="2277392"/>
                </a:cubicBezTo>
                <a:cubicBezTo>
                  <a:pt x="3279094" y="2272321"/>
                  <a:pt x="3280380" y="2266707"/>
                  <a:pt x="3281938" y="2261256"/>
                </a:cubicBezTo>
                <a:cubicBezTo>
                  <a:pt x="3283969" y="2254148"/>
                  <a:pt x="3283216" y="2245891"/>
                  <a:pt x="3287317" y="2239740"/>
                </a:cubicBezTo>
                <a:cubicBezTo>
                  <a:pt x="3290903" y="2234361"/>
                  <a:pt x="3298074" y="2232569"/>
                  <a:pt x="3303453" y="2228983"/>
                </a:cubicBezTo>
                <a:cubicBezTo>
                  <a:pt x="3307039" y="2223604"/>
                  <a:pt x="3310785" y="2218328"/>
                  <a:pt x="3314211" y="2212846"/>
                </a:cubicBezTo>
                <a:cubicBezTo>
                  <a:pt x="3319752" y="2203981"/>
                  <a:pt x="3322955" y="2193344"/>
                  <a:pt x="3330348" y="2185952"/>
                </a:cubicBezTo>
                <a:cubicBezTo>
                  <a:pt x="3336018" y="2180282"/>
                  <a:pt x="3344691" y="2178781"/>
                  <a:pt x="3351863" y="2175195"/>
                </a:cubicBezTo>
                <a:cubicBezTo>
                  <a:pt x="3357242" y="2168023"/>
                  <a:pt x="3361660" y="2160018"/>
                  <a:pt x="3367999" y="2153679"/>
                </a:cubicBezTo>
                <a:cubicBezTo>
                  <a:pt x="3374338" y="2147340"/>
                  <a:pt x="3385222" y="2145413"/>
                  <a:pt x="3389515" y="2137543"/>
                </a:cubicBezTo>
                <a:cubicBezTo>
                  <a:pt x="3407875" y="2103882"/>
                  <a:pt x="3389431" y="2099975"/>
                  <a:pt x="3411030" y="2078376"/>
                </a:cubicBezTo>
                <a:cubicBezTo>
                  <a:pt x="3417369" y="2072037"/>
                  <a:pt x="3425373" y="2067618"/>
                  <a:pt x="3432545" y="2062239"/>
                </a:cubicBezTo>
                <a:cubicBezTo>
                  <a:pt x="3435082" y="2054629"/>
                  <a:pt x="3443303" y="2031342"/>
                  <a:pt x="3443303" y="2024588"/>
                </a:cubicBezTo>
                <a:cubicBezTo>
                  <a:pt x="3443303" y="2002998"/>
                  <a:pt x="3441903" y="1981262"/>
                  <a:pt x="3437924" y="1960042"/>
                </a:cubicBezTo>
                <a:cubicBezTo>
                  <a:pt x="3436446" y="1952161"/>
                  <a:pt x="3432384" y="1944614"/>
                  <a:pt x="3427166" y="1938526"/>
                </a:cubicBezTo>
                <a:cubicBezTo>
                  <a:pt x="3414141" y="1923331"/>
                  <a:pt x="3405917" y="1922479"/>
                  <a:pt x="3389515" y="1917011"/>
                </a:cubicBezTo>
                <a:cubicBezTo>
                  <a:pt x="3391308" y="1904460"/>
                  <a:pt x="3390185" y="1891130"/>
                  <a:pt x="3394893" y="1879359"/>
                </a:cubicBezTo>
                <a:cubicBezTo>
                  <a:pt x="3397718" y="1872296"/>
                  <a:pt x="3406160" y="1869067"/>
                  <a:pt x="3411030" y="1863223"/>
                </a:cubicBezTo>
                <a:cubicBezTo>
                  <a:pt x="3415169" y="1858257"/>
                  <a:pt x="3416306" y="1850512"/>
                  <a:pt x="3421788" y="1847086"/>
                </a:cubicBezTo>
                <a:cubicBezTo>
                  <a:pt x="3431404" y="1841076"/>
                  <a:pt x="3443060" y="1839079"/>
                  <a:pt x="3454061" y="1836329"/>
                </a:cubicBezTo>
                <a:cubicBezTo>
                  <a:pt x="3481076" y="1829575"/>
                  <a:pt x="3468563" y="1833288"/>
                  <a:pt x="3491712" y="1825571"/>
                </a:cubicBezTo>
                <a:cubicBezTo>
                  <a:pt x="3493505" y="1820192"/>
                  <a:pt x="3492664" y="1812977"/>
                  <a:pt x="3497091" y="1809435"/>
                </a:cubicBezTo>
                <a:cubicBezTo>
                  <a:pt x="3502864" y="1804817"/>
                  <a:pt x="3511525" y="1806180"/>
                  <a:pt x="3518606" y="1804056"/>
                </a:cubicBezTo>
                <a:cubicBezTo>
                  <a:pt x="3529467" y="1800797"/>
                  <a:pt x="3540121" y="1796884"/>
                  <a:pt x="3550879" y="1793298"/>
                </a:cubicBezTo>
                <a:cubicBezTo>
                  <a:pt x="3556258" y="1791505"/>
                  <a:pt x="3562298" y="1791064"/>
                  <a:pt x="3567016" y="1787919"/>
                </a:cubicBezTo>
                <a:lnTo>
                  <a:pt x="3583152" y="1777162"/>
                </a:lnTo>
                <a:cubicBezTo>
                  <a:pt x="3584945" y="1739510"/>
                  <a:pt x="3580524" y="1701040"/>
                  <a:pt x="3588531" y="1664206"/>
                </a:cubicBezTo>
                <a:cubicBezTo>
                  <a:pt x="3590234" y="1656371"/>
                  <a:pt x="3603886" y="1658582"/>
                  <a:pt x="3610046" y="1653449"/>
                </a:cubicBezTo>
                <a:cubicBezTo>
                  <a:pt x="3635361" y="1632354"/>
                  <a:pt x="3604454" y="1640477"/>
                  <a:pt x="3636941" y="1626555"/>
                </a:cubicBezTo>
                <a:cubicBezTo>
                  <a:pt x="3643736" y="1623643"/>
                  <a:pt x="3651348" y="1623207"/>
                  <a:pt x="3658456" y="1621176"/>
                </a:cubicBezTo>
                <a:cubicBezTo>
                  <a:pt x="3663907" y="1619618"/>
                  <a:pt x="3669092" y="1617172"/>
                  <a:pt x="3674592" y="1615797"/>
                </a:cubicBezTo>
                <a:cubicBezTo>
                  <a:pt x="3699233" y="1609636"/>
                  <a:pt x="3718389" y="1608305"/>
                  <a:pt x="3744517" y="1605039"/>
                </a:cubicBezTo>
                <a:cubicBezTo>
                  <a:pt x="3748103" y="1599660"/>
                  <a:pt x="3750410" y="1593160"/>
                  <a:pt x="3755275" y="1588903"/>
                </a:cubicBezTo>
                <a:cubicBezTo>
                  <a:pt x="3765005" y="1580389"/>
                  <a:pt x="3787548" y="1567388"/>
                  <a:pt x="3787548" y="1567388"/>
                </a:cubicBezTo>
                <a:cubicBezTo>
                  <a:pt x="3789341" y="1560216"/>
                  <a:pt x="3791949" y="1553200"/>
                  <a:pt x="3792926" y="1545872"/>
                </a:cubicBezTo>
                <a:cubicBezTo>
                  <a:pt x="3795543" y="1526242"/>
                  <a:pt x="3793202" y="1505840"/>
                  <a:pt x="3798305" y="1486705"/>
                </a:cubicBezTo>
                <a:cubicBezTo>
                  <a:pt x="3800615" y="1478043"/>
                  <a:pt x="3807742" y="1471146"/>
                  <a:pt x="3814442" y="1465190"/>
                </a:cubicBezTo>
                <a:cubicBezTo>
                  <a:pt x="3843067" y="1439746"/>
                  <a:pt x="3844693" y="1444012"/>
                  <a:pt x="3878988" y="1438296"/>
                </a:cubicBezTo>
                <a:cubicBezTo>
                  <a:pt x="3882563" y="1391816"/>
                  <a:pt x="3891583" y="1314735"/>
                  <a:pt x="3878988" y="1271552"/>
                </a:cubicBezTo>
                <a:cubicBezTo>
                  <a:pt x="3874728" y="1256947"/>
                  <a:pt x="3861474" y="1242969"/>
                  <a:pt x="3846715" y="1239279"/>
                </a:cubicBezTo>
                <a:lnTo>
                  <a:pt x="3825199" y="1233900"/>
                </a:lnTo>
                <a:cubicBezTo>
                  <a:pt x="3819820" y="1228521"/>
                  <a:pt x="3815392" y="1221983"/>
                  <a:pt x="3809063" y="1217764"/>
                </a:cubicBezTo>
                <a:cubicBezTo>
                  <a:pt x="3804345" y="1214619"/>
                  <a:pt x="3796935" y="1216394"/>
                  <a:pt x="3792926" y="1212385"/>
                </a:cubicBezTo>
                <a:cubicBezTo>
                  <a:pt x="3787256" y="1206715"/>
                  <a:pt x="3785755" y="1198042"/>
                  <a:pt x="3782169" y="1190870"/>
                </a:cubicBezTo>
                <a:cubicBezTo>
                  <a:pt x="3780376" y="1174733"/>
                  <a:pt x="3786532" y="1155449"/>
                  <a:pt x="3776790" y="1142460"/>
                </a:cubicBezTo>
                <a:cubicBezTo>
                  <a:pt x="3771305" y="1135146"/>
                  <a:pt x="3757834" y="1143303"/>
                  <a:pt x="3749896" y="1147839"/>
                </a:cubicBezTo>
                <a:cubicBezTo>
                  <a:pt x="3744283" y="1151046"/>
                  <a:pt x="3743277" y="1159010"/>
                  <a:pt x="3739138" y="1163976"/>
                </a:cubicBezTo>
                <a:cubicBezTo>
                  <a:pt x="3734268" y="1169820"/>
                  <a:pt x="3727672" y="1174108"/>
                  <a:pt x="3723002" y="1180112"/>
                </a:cubicBezTo>
                <a:cubicBezTo>
                  <a:pt x="3689211" y="1223557"/>
                  <a:pt x="3716588" y="1202316"/>
                  <a:pt x="3685350" y="1223143"/>
                </a:cubicBezTo>
                <a:cubicBezTo>
                  <a:pt x="3671484" y="1243942"/>
                  <a:pt x="3671367" y="1258428"/>
                  <a:pt x="3647698" y="1260795"/>
                </a:cubicBezTo>
                <a:cubicBezTo>
                  <a:pt x="3617317" y="1263833"/>
                  <a:pt x="3586738" y="1264380"/>
                  <a:pt x="3556258" y="1266173"/>
                </a:cubicBezTo>
                <a:cubicBezTo>
                  <a:pt x="3550879" y="1267966"/>
                  <a:pt x="3545792" y="1271552"/>
                  <a:pt x="3540122" y="1271552"/>
                </a:cubicBezTo>
                <a:cubicBezTo>
                  <a:pt x="3416805" y="1271552"/>
                  <a:pt x="3446083" y="1279649"/>
                  <a:pt x="3389515" y="1260795"/>
                </a:cubicBezTo>
                <a:cubicBezTo>
                  <a:pt x="3385929" y="1255416"/>
                  <a:pt x="3381648" y="1250440"/>
                  <a:pt x="3378757" y="1244658"/>
                </a:cubicBezTo>
                <a:cubicBezTo>
                  <a:pt x="3376221" y="1239587"/>
                  <a:pt x="3376920" y="1232949"/>
                  <a:pt x="3373378" y="1228522"/>
                </a:cubicBezTo>
                <a:cubicBezTo>
                  <a:pt x="3369340" y="1223474"/>
                  <a:pt x="3362621" y="1221350"/>
                  <a:pt x="3357242" y="1217764"/>
                </a:cubicBezTo>
                <a:cubicBezTo>
                  <a:pt x="3355449" y="1210592"/>
                  <a:pt x="3355964" y="1202400"/>
                  <a:pt x="3351863" y="1196249"/>
                </a:cubicBezTo>
                <a:cubicBezTo>
                  <a:pt x="3344763" y="1185599"/>
                  <a:pt x="3309458" y="1176313"/>
                  <a:pt x="3303453" y="1174733"/>
                </a:cubicBezTo>
                <a:lnTo>
                  <a:pt x="3201256" y="1147839"/>
                </a:lnTo>
                <a:cubicBezTo>
                  <a:pt x="3194084" y="1142460"/>
                  <a:pt x="3181757" y="1140438"/>
                  <a:pt x="3179741" y="1131703"/>
                </a:cubicBezTo>
                <a:cubicBezTo>
                  <a:pt x="3176184" y="1116289"/>
                  <a:pt x="3184717" y="1076634"/>
                  <a:pt x="3190498" y="1056399"/>
                </a:cubicBezTo>
                <a:cubicBezTo>
                  <a:pt x="3192056" y="1050948"/>
                  <a:pt x="3194647" y="1045798"/>
                  <a:pt x="3195877" y="1040263"/>
                </a:cubicBezTo>
                <a:cubicBezTo>
                  <a:pt x="3201827" y="1013489"/>
                  <a:pt x="3206634" y="986474"/>
                  <a:pt x="3212013" y="959580"/>
                </a:cubicBezTo>
                <a:cubicBezTo>
                  <a:pt x="3213806" y="950615"/>
                  <a:pt x="3210927" y="939150"/>
                  <a:pt x="3217392" y="932686"/>
                </a:cubicBezTo>
                <a:lnTo>
                  <a:pt x="3233529" y="916550"/>
                </a:lnTo>
                <a:cubicBezTo>
                  <a:pt x="3246821" y="876670"/>
                  <a:pt x="3239215" y="894419"/>
                  <a:pt x="3255044" y="862762"/>
                </a:cubicBezTo>
                <a:cubicBezTo>
                  <a:pt x="3250816" y="571037"/>
                  <a:pt x="3238908" y="870830"/>
                  <a:pt x="3233529" y="868140"/>
                </a:cubicBezTo>
                <a:cubicBezTo>
                  <a:pt x="3228150" y="865451"/>
                  <a:pt x="3229046" y="852900"/>
                  <a:pt x="3222771" y="846625"/>
                </a:cubicBezTo>
                <a:cubicBezTo>
                  <a:pt x="3216496" y="840350"/>
                  <a:pt x="3196773" y="837661"/>
                  <a:pt x="3195877" y="830489"/>
                </a:cubicBezTo>
                <a:cubicBezTo>
                  <a:pt x="3194981" y="823317"/>
                  <a:pt x="3237996" y="851670"/>
                  <a:pt x="3217393" y="803595"/>
                </a:cubicBezTo>
                <a:cubicBezTo>
                  <a:pt x="3212014" y="776701"/>
                  <a:pt x="3226357" y="830488"/>
                  <a:pt x="3228150" y="841246"/>
                </a:cubicBezTo>
                <a:cubicBezTo>
                  <a:pt x="3229943" y="852004"/>
                  <a:pt x="3229943" y="855590"/>
                  <a:pt x="3228150" y="868141"/>
                </a:cubicBezTo>
                <a:cubicBezTo>
                  <a:pt x="3226357" y="880692"/>
                  <a:pt x="3217392" y="919240"/>
                  <a:pt x="3217392" y="916551"/>
                </a:cubicBezTo>
                <a:cubicBezTo>
                  <a:pt x="3217392" y="913862"/>
                  <a:pt x="3235321" y="860969"/>
                  <a:pt x="3228149" y="852004"/>
                </a:cubicBezTo>
                <a:cubicBezTo>
                  <a:pt x="3220977" y="843039"/>
                  <a:pt x="3171671" y="869933"/>
                  <a:pt x="3174361" y="862761"/>
                </a:cubicBezTo>
                <a:cubicBezTo>
                  <a:pt x="3177051" y="855589"/>
                  <a:pt x="3232633" y="815249"/>
                  <a:pt x="3244287" y="808974"/>
                </a:cubicBezTo>
                <a:cubicBezTo>
                  <a:pt x="3255941" y="802699"/>
                  <a:pt x="3246080" y="816145"/>
                  <a:pt x="3244287" y="825110"/>
                </a:cubicBezTo>
                <a:cubicBezTo>
                  <a:pt x="3249666" y="891449"/>
                  <a:pt x="3213806" y="836763"/>
                  <a:pt x="3206634" y="835867"/>
                </a:cubicBezTo>
                <a:cubicBezTo>
                  <a:pt x="3199462" y="834971"/>
                  <a:pt x="3206634" y="819731"/>
                  <a:pt x="3201255" y="819731"/>
                </a:cubicBezTo>
                <a:cubicBezTo>
                  <a:pt x="3195876" y="819731"/>
                  <a:pt x="3169879" y="835867"/>
                  <a:pt x="3174362" y="835867"/>
                </a:cubicBezTo>
                <a:cubicBezTo>
                  <a:pt x="3178845" y="835867"/>
                  <a:pt x="3224565" y="826007"/>
                  <a:pt x="3228151" y="819732"/>
                </a:cubicBezTo>
                <a:cubicBezTo>
                  <a:pt x="3231737" y="813457"/>
                  <a:pt x="3170954" y="760832"/>
                  <a:pt x="3195878" y="798216"/>
                </a:cubicBezTo>
                <a:cubicBezTo>
                  <a:pt x="3197671" y="921929"/>
                  <a:pt x="3174590" y="771415"/>
                  <a:pt x="3179741" y="895034"/>
                </a:cubicBezTo>
                <a:cubicBezTo>
                  <a:pt x="3180010" y="901493"/>
                  <a:pt x="3204841" y="900414"/>
                  <a:pt x="3212013" y="900414"/>
                </a:cubicBezTo>
                <a:cubicBezTo>
                  <a:pt x="3219185" y="900414"/>
                  <a:pt x="3220978" y="889656"/>
                  <a:pt x="3222771" y="895035"/>
                </a:cubicBezTo>
                <a:cubicBezTo>
                  <a:pt x="3182880" y="908333"/>
                  <a:pt x="3140295" y="807181"/>
                  <a:pt x="3120573" y="787458"/>
                </a:cubicBezTo>
                <a:cubicBezTo>
                  <a:pt x="3100851" y="767736"/>
                  <a:pt x="3109816" y="780286"/>
                  <a:pt x="3104437" y="776700"/>
                </a:cubicBezTo>
                <a:cubicBezTo>
                  <a:pt x="3100851" y="765943"/>
                  <a:pt x="3096429" y="755429"/>
                  <a:pt x="3093679" y="744428"/>
                </a:cubicBezTo>
                <a:cubicBezTo>
                  <a:pt x="3091886" y="737256"/>
                  <a:pt x="3092402" y="729063"/>
                  <a:pt x="3088301" y="722912"/>
                </a:cubicBezTo>
                <a:cubicBezTo>
                  <a:pt x="3084715" y="717533"/>
                  <a:pt x="3077130" y="716294"/>
                  <a:pt x="3072164" y="712155"/>
                </a:cubicBezTo>
                <a:cubicBezTo>
                  <a:pt x="3066320" y="707285"/>
                  <a:pt x="3060449" y="702208"/>
                  <a:pt x="3056028" y="696018"/>
                </a:cubicBezTo>
                <a:cubicBezTo>
                  <a:pt x="3051368" y="689493"/>
                  <a:pt x="3051430" y="679636"/>
                  <a:pt x="3045270" y="674503"/>
                </a:cubicBezTo>
                <a:cubicBezTo>
                  <a:pt x="3039591" y="669771"/>
                  <a:pt x="3030863" y="671155"/>
                  <a:pt x="3023755" y="669124"/>
                </a:cubicBezTo>
                <a:cubicBezTo>
                  <a:pt x="3018303" y="667566"/>
                  <a:pt x="3012997" y="665538"/>
                  <a:pt x="3007618" y="663745"/>
                </a:cubicBezTo>
                <a:cubicBezTo>
                  <a:pt x="2989689" y="665538"/>
                  <a:pt x="2971052" y="663825"/>
                  <a:pt x="2953830" y="669124"/>
                </a:cubicBezTo>
                <a:cubicBezTo>
                  <a:pt x="2946560" y="671361"/>
                  <a:pt x="2943469" y="680310"/>
                  <a:pt x="2937693" y="685260"/>
                </a:cubicBezTo>
                <a:cubicBezTo>
                  <a:pt x="2930886" y="691094"/>
                  <a:pt x="2923473" y="696186"/>
                  <a:pt x="2916178" y="701397"/>
                </a:cubicBezTo>
                <a:cubicBezTo>
                  <a:pt x="2910918" y="705155"/>
                  <a:pt x="2905008" y="708017"/>
                  <a:pt x="2900042" y="712155"/>
                </a:cubicBezTo>
                <a:cubicBezTo>
                  <a:pt x="2894198" y="717025"/>
                  <a:pt x="2890555" y="724597"/>
                  <a:pt x="2883905" y="728291"/>
                </a:cubicBezTo>
                <a:cubicBezTo>
                  <a:pt x="2873992" y="733798"/>
                  <a:pt x="2862633" y="736299"/>
                  <a:pt x="2851632" y="739049"/>
                </a:cubicBezTo>
                <a:cubicBezTo>
                  <a:pt x="2817818" y="747503"/>
                  <a:pt x="2837435" y="743383"/>
                  <a:pt x="2792465" y="749806"/>
                </a:cubicBezTo>
                <a:cubicBezTo>
                  <a:pt x="2763565" y="769073"/>
                  <a:pt x="2768910" y="769599"/>
                  <a:pt x="2744056" y="776700"/>
                </a:cubicBezTo>
                <a:cubicBezTo>
                  <a:pt x="2736948" y="778731"/>
                  <a:pt x="2729713" y="780286"/>
                  <a:pt x="2722541" y="782079"/>
                </a:cubicBezTo>
                <a:cubicBezTo>
                  <a:pt x="2715369" y="780286"/>
                  <a:pt x="2703056" y="783808"/>
                  <a:pt x="2701025" y="776700"/>
                </a:cubicBezTo>
                <a:cubicBezTo>
                  <a:pt x="2697910" y="765797"/>
                  <a:pt x="2704979" y="753499"/>
                  <a:pt x="2711783" y="744428"/>
                </a:cubicBezTo>
                <a:lnTo>
                  <a:pt x="2744056" y="701397"/>
                </a:lnTo>
                <a:cubicBezTo>
                  <a:pt x="2757577" y="660835"/>
                  <a:pt x="2737766" y="709260"/>
                  <a:pt x="2765571" y="674503"/>
                </a:cubicBezTo>
                <a:cubicBezTo>
                  <a:pt x="2776137" y="661295"/>
                  <a:pt x="2778933" y="641620"/>
                  <a:pt x="2792465" y="631472"/>
                </a:cubicBezTo>
                <a:cubicBezTo>
                  <a:pt x="2799637" y="626093"/>
                  <a:pt x="2807642" y="621675"/>
                  <a:pt x="2813981" y="615336"/>
                </a:cubicBezTo>
                <a:cubicBezTo>
                  <a:pt x="2820647" y="608670"/>
                  <a:pt x="2834770" y="586841"/>
                  <a:pt x="2840875" y="577684"/>
                </a:cubicBezTo>
                <a:cubicBezTo>
                  <a:pt x="2854513" y="509482"/>
                  <a:pt x="2836237" y="583124"/>
                  <a:pt x="2857011" y="534653"/>
                </a:cubicBezTo>
                <a:cubicBezTo>
                  <a:pt x="2859923" y="527858"/>
                  <a:pt x="2859794" y="520060"/>
                  <a:pt x="2862390" y="513138"/>
                </a:cubicBezTo>
                <a:cubicBezTo>
                  <a:pt x="2865206" y="505630"/>
                  <a:pt x="2869562" y="498795"/>
                  <a:pt x="2873148" y="491623"/>
                </a:cubicBezTo>
                <a:cubicBezTo>
                  <a:pt x="2874941" y="482658"/>
                  <a:pt x="2875316" y="473289"/>
                  <a:pt x="2878526" y="464729"/>
                </a:cubicBezTo>
                <a:cubicBezTo>
                  <a:pt x="2880796" y="458676"/>
                  <a:pt x="2885526" y="453853"/>
                  <a:pt x="2889284" y="448592"/>
                </a:cubicBezTo>
                <a:cubicBezTo>
                  <a:pt x="2907479" y="423119"/>
                  <a:pt x="2899275" y="431175"/>
                  <a:pt x="2921557" y="416319"/>
                </a:cubicBezTo>
                <a:cubicBezTo>
                  <a:pt x="2939092" y="363718"/>
                  <a:pt x="2909294" y="457633"/>
                  <a:pt x="2932315" y="319500"/>
                </a:cubicBezTo>
                <a:cubicBezTo>
                  <a:pt x="2933378" y="313124"/>
                  <a:pt x="2939486" y="308743"/>
                  <a:pt x="2943072" y="303364"/>
                </a:cubicBezTo>
                <a:cubicBezTo>
                  <a:pt x="2944865" y="294399"/>
                  <a:pt x="2944668" y="284793"/>
                  <a:pt x="2948451" y="276470"/>
                </a:cubicBezTo>
                <a:cubicBezTo>
                  <a:pt x="2953801" y="264700"/>
                  <a:pt x="2965877" y="256463"/>
                  <a:pt x="2969966" y="244197"/>
                </a:cubicBezTo>
                <a:lnTo>
                  <a:pt x="2975345" y="228060"/>
                </a:lnTo>
                <a:cubicBezTo>
                  <a:pt x="2980724" y="-35502"/>
                  <a:pt x="3003136" y="79246"/>
                  <a:pt x="3007618" y="45180"/>
                </a:cubicBezTo>
                <a:cubicBezTo>
                  <a:pt x="3012100" y="11114"/>
                  <a:pt x="3004032" y="22770"/>
                  <a:pt x="3002239" y="23666"/>
                </a:cubicBezTo>
                <a:cubicBezTo>
                  <a:pt x="3000446" y="24562"/>
                  <a:pt x="2984340" y="-41261"/>
                  <a:pt x="2996861" y="50559"/>
                </a:cubicBezTo>
                <a:cubicBezTo>
                  <a:pt x="2999041" y="66547"/>
                  <a:pt x="2996860" y="-13987"/>
                  <a:pt x="2996860" y="2149"/>
                </a:cubicBezTo>
              </a:path>
            </a:pathLst>
          </a:custGeom>
          <a:solidFill>
            <a:srgbClr val="D749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7704F-9337-4803-82B7-CE984E41D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25" y="602978"/>
            <a:ext cx="10359569" cy="5616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AB8DE-D2E7-47C4-9F08-01032CF70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852" y="4541846"/>
            <a:ext cx="1684239" cy="101809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Search</a:t>
            </a:r>
            <a:r>
              <a:rPr lang="pt-PT" dirty="0">
                <a:solidFill>
                  <a:srgbClr val="5C676D"/>
                </a:solidFill>
              </a:rPr>
              <a:t> 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23C42-9E6B-4B42-83B2-F1CF74291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923" y="1533835"/>
            <a:ext cx="2039714" cy="98184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B33874DB-BBB9-4D9C-A67E-B5CE7D6AD8C0}"/>
              </a:ext>
            </a:extLst>
          </p:cNvPr>
          <p:cNvSpPr/>
          <p:nvPr/>
        </p:nvSpPr>
        <p:spPr>
          <a:xfrm>
            <a:off x="11227668" y="1645501"/>
            <a:ext cx="111367" cy="119292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06425A2-DEA6-424A-90FD-4ADCA4CE80AE}"/>
              </a:ext>
            </a:extLst>
          </p:cNvPr>
          <p:cNvSpPr/>
          <p:nvPr/>
        </p:nvSpPr>
        <p:spPr>
          <a:xfrm>
            <a:off x="9657061" y="1803428"/>
            <a:ext cx="366538" cy="333192"/>
          </a:xfrm>
          <a:custGeom>
            <a:avLst/>
            <a:gdLst>
              <a:gd name="connsiteX0" fmla="*/ 492285 w 973439"/>
              <a:gd name="connsiteY0" fmla="*/ 321513 h 850574"/>
              <a:gd name="connsiteX1" fmla="*/ 481870 w 973439"/>
              <a:gd name="connsiteY1" fmla="*/ 325679 h 850574"/>
              <a:gd name="connsiteX2" fmla="*/ 475622 w 973439"/>
              <a:gd name="connsiteY2" fmla="*/ 329845 h 850574"/>
              <a:gd name="connsiteX3" fmla="*/ 467290 w 973439"/>
              <a:gd name="connsiteY3" fmla="*/ 331928 h 850574"/>
              <a:gd name="connsiteX4" fmla="*/ 425632 w 973439"/>
              <a:gd name="connsiteY4" fmla="*/ 329845 h 850574"/>
              <a:gd name="connsiteX5" fmla="*/ 419383 w 973439"/>
              <a:gd name="connsiteY5" fmla="*/ 327762 h 850574"/>
              <a:gd name="connsiteX6" fmla="*/ 411051 w 973439"/>
              <a:gd name="connsiteY6" fmla="*/ 319431 h 850574"/>
              <a:gd name="connsiteX7" fmla="*/ 406885 w 973439"/>
              <a:gd name="connsiteY7" fmla="*/ 313182 h 850574"/>
              <a:gd name="connsiteX8" fmla="*/ 400637 w 973439"/>
              <a:gd name="connsiteY8" fmla="*/ 311099 h 850574"/>
              <a:gd name="connsiteX9" fmla="*/ 396471 w 973439"/>
              <a:gd name="connsiteY9" fmla="*/ 298601 h 850574"/>
              <a:gd name="connsiteX10" fmla="*/ 390222 w 973439"/>
              <a:gd name="connsiteY10" fmla="*/ 296518 h 850574"/>
              <a:gd name="connsiteX11" fmla="*/ 348564 w 973439"/>
              <a:gd name="connsiteY11" fmla="*/ 292353 h 850574"/>
              <a:gd name="connsiteX12" fmla="*/ 344398 w 973439"/>
              <a:gd name="connsiteY12" fmla="*/ 284021 h 850574"/>
              <a:gd name="connsiteX13" fmla="*/ 342315 w 973439"/>
              <a:gd name="connsiteY13" fmla="*/ 248611 h 850574"/>
              <a:gd name="connsiteX14" fmla="*/ 329818 w 973439"/>
              <a:gd name="connsiteY14" fmla="*/ 250694 h 850574"/>
              <a:gd name="connsiteX15" fmla="*/ 323569 w 973439"/>
              <a:gd name="connsiteY15" fmla="*/ 281938 h 850574"/>
              <a:gd name="connsiteX16" fmla="*/ 319403 w 973439"/>
              <a:gd name="connsiteY16" fmla="*/ 294436 h 850574"/>
              <a:gd name="connsiteX17" fmla="*/ 306906 w 973439"/>
              <a:gd name="connsiteY17" fmla="*/ 300684 h 850574"/>
              <a:gd name="connsiteX18" fmla="*/ 240252 w 973439"/>
              <a:gd name="connsiteY18" fmla="*/ 298601 h 850574"/>
              <a:gd name="connsiteX19" fmla="*/ 219423 w 973439"/>
              <a:gd name="connsiteY19" fmla="*/ 296518 h 850574"/>
              <a:gd name="connsiteX20" fmla="*/ 184013 w 973439"/>
              <a:gd name="connsiteY20" fmla="*/ 298601 h 850574"/>
              <a:gd name="connsiteX21" fmla="*/ 190262 w 973439"/>
              <a:gd name="connsiteY21" fmla="*/ 323596 h 850574"/>
              <a:gd name="connsiteX22" fmla="*/ 194428 w 973439"/>
              <a:gd name="connsiteY22" fmla="*/ 336094 h 850574"/>
              <a:gd name="connsiteX23" fmla="*/ 186096 w 973439"/>
              <a:gd name="connsiteY23" fmla="*/ 369421 h 850574"/>
              <a:gd name="connsiteX24" fmla="*/ 177765 w 973439"/>
              <a:gd name="connsiteY24" fmla="*/ 371503 h 850574"/>
              <a:gd name="connsiteX25" fmla="*/ 171516 w 973439"/>
              <a:gd name="connsiteY25" fmla="*/ 375669 h 850574"/>
              <a:gd name="connsiteX26" fmla="*/ 159018 w 973439"/>
              <a:gd name="connsiteY26" fmla="*/ 379835 h 850574"/>
              <a:gd name="connsiteX27" fmla="*/ 150687 w 973439"/>
              <a:gd name="connsiteY27" fmla="*/ 392333 h 850574"/>
              <a:gd name="connsiteX28" fmla="*/ 144438 w 973439"/>
              <a:gd name="connsiteY28" fmla="*/ 394416 h 850574"/>
              <a:gd name="connsiteX29" fmla="*/ 138189 w 973439"/>
              <a:gd name="connsiteY29" fmla="*/ 398581 h 850574"/>
              <a:gd name="connsiteX30" fmla="*/ 125692 w 973439"/>
              <a:gd name="connsiteY30" fmla="*/ 396498 h 850574"/>
              <a:gd name="connsiteX31" fmla="*/ 119443 w 973439"/>
              <a:gd name="connsiteY31" fmla="*/ 390250 h 850574"/>
              <a:gd name="connsiteX32" fmla="*/ 113194 w 973439"/>
              <a:gd name="connsiteY32" fmla="*/ 388167 h 850574"/>
              <a:gd name="connsiteX33" fmla="*/ 102780 w 973439"/>
              <a:gd name="connsiteY33" fmla="*/ 377752 h 850574"/>
              <a:gd name="connsiteX34" fmla="*/ 92365 w 973439"/>
              <a:gd name="connsiteY34" fmla="*/ 361089 h 850574"/>
              <a:gd name="connsiteX35" fmla="*/ 71536 w 973439"/>
              <a:gd name="connsiteY35" fmla="*/ 363172 h 850574"/>
              <a:gd name="connsiteX36" fmla="*/ 65287 w 973439"/>
              <a:gd name="connsiteY36" fmla="*/ 367338 h 850574"/>
              <a:gd name="connsiteX37" fmla="*/ 54873 w 973439"/>
              <a:gd name="connsiteY37" fmla="*/ 381918 h 850574"/>
              <a:gd name="connsiteX38" fmla="*/ 48624 w 973439"/>
              <a:gd name="connsiteY38" fmla="*/ 388167 h 850574"/>
              <a:gd name="connsiteX39" fmla="*/ 44458 w 973439"/>
              <a:gd name="connsiteY39" fmla="*/ 400664 h 850574"/>
              <a:gd name="connsiteX40" fmla="*/ 31961 w 973439"/>
              <a:gd name="connsiteY40" fmla="*/ 408996 h 850574"/>
              <a:gd name="connsiteX41" fmla="*/ 23629 w 973439"/>
              <a:gd name="connsiteY41" fmla="*/ 413162 h 850574"/>
              <a:gd name="connsiteX42" fmla="*/ 11131 w 973439"/>
              <a:gd name="connsiteY42" fmla="*/ 421493 h 850574"/>
              <a:gd name="connsiteX43" fmla="*/ 717 w 973439"/>
              <a:gd name="connsiteY43" fmla="*/ 444406 h 850574"/>
              <a:gd name="connsiteX44" fmla="*/ 2800 w 973439"/>
              <a:gd name="connsiteY44" fmla="*/ 477732 h 850574"/>
              <a:gd name="connsiteX45" fmla="*/ 17380 w 973439"/>
              <a:gd name="connsiteY45" fmla="*/ 475649 h 850574"/>
              <a:gd name="connsiteX46" fmla="*/ 25712 w 973439"/>
              <a:gd name="connsiteY46" fmla="*/ 469401 h 850574"/>
              <a:gd name="connsiteX47" fmla="*/ 38209 w 973439"/>
              <a:gd name="connsiteY47" fmla="*/ 458986 h 850574"/>
              <a:gd name="connsiteX48" fmla="*/ 50707 w 973439"/>
              <a:gd name="connsiteY48" fmla="*/ 452737 h 850574"/>
              <a:gd name="connsiteX49" fmla="*/ 56956 w 973439"/>
              <a:gd name="connsiteY49" fmla="*/ 448571 h 850574"/>
              <a:gd name="connsiteX50" fmla="*/ 56956 w 973439"/>
              <a:gd name="connsiteY50" fmla="*/ 486064 h 850574"/>
              <a:gd name="connsiteX51" fmla="*/ 52790 w 973439"/>
              <a:gd name="connsiteY51" fmla="*/ 500644 h 850574"/>
              <a:gd name="connsiteX52" fmla="*/ 34044 w 973439"/>
              <a:gd name="connsiteY52" fmla="*/ 517308 h 850574"/>
              <a:gd name="connsiteX53" fmla="*/ 25712 w 973439"/>
              <a:gd name="connsiteY53" fmla="*/ 521473 h 850574"/>
              <a:gd name="connsiteX54" fmla="*/ 21546 w 973439"/>
              <a:gd name="connsiteY54" fmla="*/ 527722 h 850574"/>
              <a:gd name="connsiteX55" fmla="*/ 21546 w 973439"/>
              <a:gd name="connsiteY55" fmla="*/ 563132 h 850574"/>
              <a:gd name="connsiteX56" fmla="*/ 27795 w 973439"/>
              <a:gd name="connsiteY56" fmla="*/ 571463 h 850574"/>
              <a:gd name="connsiteX57" fmla="*/ 34044 w 973439"/>
              <a:gd name="connsiteY57" fmla="*/ 590210 h 850574"/>
              <a:gd name="connsiteX58" fmla="*/ 38209 w 973439"/>
              <a:gd name="connsiteY58" fmla="*/ 596458 h 850574"/>
              <a:gd name="connsiteX59" fmla="*/ 50707 w 973439"/>
              <a:gd name="connsiteY59" fmla="*/ 600624 h 850574"/>
              <a:gd name="connsiteX60" fmla="*/ 69453 w 973439"/>
              <a:gd name="connsiteY60" fmla="*/ 606873 h 850574"/>
              <a:gd name="connsiteX61" fmla="*/ 75702 w 973439"/>
              <a:gd name="connsiteY61" fmla="*/ 608956 h 850574"/>
              <a:gd name="connsiteX62" fmla="*/ 81951 w 973439"/>
              <a:gd name="connsiteY62" fmla="*/ 623536 h 850574"/>
              <a:gd name="connsiteX63" fmla="*/ 84034 w 973439"/>
              <a:gd name="connsiteY63" fmla="*/ 665195 h 850574"/>
              <a:gd name="connsiteX64" fmla="*/ 88199 w 973439"/>
              <a:gd name="connsiteY64" fmla="*/ 671443 h 850574"/>
              <a:gd name="connsiteX65" fmla="*/ 96531 w 973439"/>
              <a:gd name="connsiteY65" fmla="*/ 673526 h 850574"/>
              <a:gd name="connsiteX66" fmla="*/ 94448 w 973439"/>
              <a:gd name="connsiteY66" fmla="*/ 733931 h 850574"/>
              <a:gd name="connsiteX67" fmla="*/ 88199 w 973439"/>
              <a:gd name="connsiteY67" fmla="*/ 738097 h 850574"/>
              <a:gd name="connsiteX68" fmla="*/ 63204 w 973439"/>
              <a:gd name="connsiteY68" fmla="*/ 736014 h 850574"/>
              <a:gd name="connsiteX69" fmla="*/ 59039 w 973439"/>
              <a:gd name="connsiteY69" fmla="*/ 729765 h 850574"/>
              <a:gd name="connsiteX70" fmla="*/ 52790 w 973439"/>
              <a:gd name="connsiteY70" fmla="*/ 723516 h 850574"/>
              <a:gd name="connsiteX71" fmla="*/ 48624 w 973439"/>
              <a:gd name="connsiteY71" fmla="*/ 733931 h 850574"/>
              <a:gd name="connsiteX72" fmla="*/ 56956 w 973439"/>
              <a:gd name="connsiteY72" fmla="*/ 750594 h 850574"/>
              <a:gd name="connsiteX73" fmla="*/ 156936 w 973439"/>
              <a:gd name="connsiteY73" fmla="*/ 756843 h 850574"/>
              <a:gd name="connsiteX74" fmla="*/ 161101 w 973439"/>
              <a:gd name="connsiteY74" fmla="*/ 763092 h 850574"/>
              <a:gd name="connsiteX75" fmla="*/ 165267 w 973439"/>
              <a:gd name="connsiteY75" fmla="*/ 781838 h 850574"/>
              <a:gd name="connsiteX76" fmla="*/ 167350 w 973439"/>
              <a:gd name="connsiteY76" fmla="*/ 788087 h 850574"/>
              <a:gd name="connsiteX77" fmla="*/ 173599 w 973439"/>
              <a:gd name="connsiteY77" fmla="*/ 794335 h 850574"/>
              <a:gd name="connsiteX78" fmla="*/ 175682 w 973439"/>
              <a:gd name="connsiteY78" fmla="*/ 802667 h 850574"/>
              <a:gd name="connsiteX79" fmla="*/ 188179 w 973439"/>
              <a:gd name="connsiteY79" fmla="*/ 808916 h 850574"/>
              <a:gd name="connsiteX80" fmla="*/ 275662 w 973439"/>
              <a:gd name="connsiteY80" fmla="*/ 810999 h 850574"/>
              <a:gd name="connsiteX81" fmla="*/ 279828 w 973439"/>
              <a:gd name="connsiteY81" fmla="*/ 817247 h 850574"/>
              <a:gd name="connsiteX82" fmla="*/ 283993 w 973439"/>
              <a:gd name="connsiteY82" fmla="*/ 831828 h 850574"/>
              <a:gd name="connsiteX83" fmla="*/ 286076 w 973439"/>
              <a:gd name="connsiteY83" fmla="*/ 838077 h 850574"/>
              <a:gd name="connsiteX84" fmla="*/ 288159 w 973439"/>
              <a:gd name="connsiteY84" fmla="*/ 846408 h 850574"/>
              <a:gd name="connsiteX85" fmla="*/ 294408 w 973439"/>
              <a:gd name="connsiteY85" fmla="*/ 850574 h 850574"/>
              <a:gd name="connsiteX86" fmla="*/ 313154 w 973439"/>
              <a:gd name="connsiteY86" fmla="*/ 844325 h 850574"/>
              <a:gd name="connsiteX87" fmla="*/ 317320 w 973439"/>
              <a:gd name="connsiteY87" fmla="*/ 835994 h 850574"/>
              <a:gd name="connsiteX88" fmla="*/ 338149 w 973439"/>
              <a:gd name="connsiteY88" fmla="*/ 813082 h 850574"/>
              <a:gd name="connsiteX89" fmla="*/ 350647 w 973439"/>
              <a:gd name="connsiteY89" fmla="*/ 804750 h 850574"/>
              <a:gd name="connsiteX90" fmla="*/ 356895 w 973439"/>
              <a:gd name="connsiteY90" fmla="*/ 798501 h 850574"/>
              <a:gd name="connsiteX91" fmla="*/ 361061 w 973439"/>
              <a:gd name="connsiteY91" fmla="*/ 790170 h 850574"/>
              <a:gd name="connsiteX92" fmla="*/ 367310 w 973439"/>
              <a:gd name="connsiteY92" fmla="*/ 788087 h 850574"/>
              <a:gd name="connsiteX93" fmla="*/ 379808 w 973439"/>
              <a:gd name="connsiteY93" fmla="*/ 775589 h 850574"/>
              <a:gd name="connsiteX94" fmla="*/ 408968 w 973439"/>
              <a:gd name="connsiteY94" fmla="*/ 767257 h 850574"/>
              <a:gd name="connsiteX95" fmla="*/ 423549 w 973439"/>
              <a:gd name="connsiteY95" fmla="*/ 761009 h 850574"/>
              <a:gd name="connsiteX96" fmla="*/ 436046 w 973439"/>
              <a:gd name="connsiteY96" fmla="*/ 758926 h 850574"/>
              <a:gd name="connsiteX97" fmla="*/ 442295 w 973439"/>
              <a:gd name="connsiteY97" fmla="*/ 752677 h 850574"/>
              <a:gd name="connsiteX98" fmla="*/ 448544 w 973439"/>
              <a:gd name="connsiteY98" fmla="*/ 748511 h 850574"/>
              <a:gd name="connsiteX99" fmla="*/ 456875 w 973439"/>
              <a:gd name="connsiteY99" fmla="*/ 742262 h 850574"/>
              <a:gd name="connsiteX100" fmla="*/ 461041 w 973439"/>
              <a:gd name="connsiteY100" fmla="*/ 733931 h 850574"/>
              <a:gd name="connsiteX101" fmla="*/ 467290 w 973439"/>
              <a:gd name="connsiteY101" fmla="*/ 729765 h 850574"/>
              <a:gd name="connsiteX102" fmla="*/ 471456 w 973439"/>
              <a:gd name="connsiteY102" fmla="*/ 717267 h 850574"/>
              <a:gd name="connsiteX103" fmla="*/ 477705 w 973439"/>
              <a:gd name="connsiteY103" fmla="*/ 708936 h 850574"/>
              <a:gd name="connsiteX104" fmla="*/ 483953 w 973439"/>
              <a:gd name="connsiteY104" fmla="*/ 694355 h 850574"/>
              <a:gd name="connsiteX105" fmla="*/ 488119 w 973439"/>
              <a:gd name="connsiteY105" fmla="*/ 679775 h 850574"/>
              <a:gd name="connsiteX106" fmla="*/ 494368 w 973439"/>
              <a:gd name="connsiteY106" fmla="*/ 673526 h 850574"/>
              <a:gd name="connsiteX107" fmla="*/ 496451 w 973439"/>
              <a:gd name="connsiteY107" fmla="*/ 667277 h 850574"/>
              <a:gd name="connsiteX108" fmla="*/ 511031 w 973439"/>
              <a:gd name="connsiteY108" fmla="*/ 661029 h 850574"/>
              <a:gd name="connsiteX109" fmla="*/ 521446 w 973439"/>
              <a:gd name="connsiteY109" fmla="*/ 671443 h 850574"/>
              <a:gd name="connsiteX110" fmla="*/ 525612 w 973439"/>
              <a:gd name="connsiteY110" fmla="*/ 746428 h 850574"/>
              <a:gd name="connsiteX111" fmla="*/ 527695 w 973439"/>
              <a:gd name="connsiteY111" fmla="*/ 752677 h 850574"/>
              <a:gd name="connsiteX112" fmla="*/ 533943 w 973439"/>
              <a:gd name="connsiteY112" fmla="*/ 756843 h 850574"/>
              <a:gd name="connsiteX113" fmla="*/ 538109 w 973439"/>
              <a:gd name="connsiteY113" fmla="*/ 763092 h 850574"/>
              <a:gd name="connsiteX114" fmla="*/ 550607 w 973439"/>
              <a:gd name="connsiteY114" fmla="*/ 767257 h 850574"/>
              <a:gd name="connsiteX115" fmla="*/ 602680 w 973439"/>
              <a:gd name="connsiteY115" fmla="*/ 769340 h 850574"/>
              <a:gd name="connsiteX116" fmla="*/ 627675 w 973439"/>
              <a:gd name="connsiteY116" fmla="*/ 773506 h 850574"/>
              <a:gd name="connsiteX117" fmla="*/ 663084 w 973439"/>
              <a:gd name="connsiteY117" fmla="*/ 771423 h 850574"/>
              <a:gd name="connsiteX118" fmla="*/ 669333 w 973439"/>
              <a:gd name="connsiteY118" fmla="*/ 765175 h 850574"/>
              <a:gd name="connsiteX119" fmla="*/ 671416 w 973439"/>
              <a:gd name="connsiteY119" fmla="*/ 758926 h 850574"/>
              <a:gd name="connsiteX120" fmla="*/ 679747 w 973439"/>
              <a:gd name="connsiteY120" fmla="*/ 752677 h 850574"/>
              <a:gd name="connsiteX121" fmla="*/ 692245 w 973439"/>
              <a:gd name="connsiteY121" fmla="*/ 742262 h 850574"/>
              <a:gd name="connsiteX122" fmla="*/ 704742 w 973439"/>
              <a:gd name="connsiteY122" fmla="*/ 738097 h 850574"/>
              <a:gd name="connsiteX123" fmla="*/ 713074 w 973439"/>
              <a:gd name="connsiteY123" fmla="*/ 733931 h 850574"/>
              <a:gd name="connsiteX124" fmla="*/ 717240 w 973439"/>
              <a:gd name="connsiteY124" fmla="*/ 715185 h 850574"/>
              <a:gd name="connsiteX125" fmla="*/ 721406 w 973439"/>
              <a:gd name="connsiteY125" fmla="*/ 708936 h 850574"/>
              <a:gd name="connsiteX126" fmla="*/ 725572 w 973439"/>
              <a:gd name="connsiteY126" fmla="*/ 700604 h 850574"/>
              <a:gd name="connsiteX127" fmla="*/ 733903 w 973439"/>
              <a:gd name="connsiteY127" fmla="*/ 688107 h 850574"/>
              <a:gd name="connsiteX128" fmla="*/ 738069 w 973439"/>
              <a:gd name="connsiteY128" fmla="*/ 679775 h 850574"/>
              <a:gd name="connsiteX129" fmla="*/ 746401 w 973439"/>
              <a:gd name="connsiteY129" fmla="*/ 677692 h 850574"/>
              <a:gd name="connsiteX130" fmla="*/ 752649 w 973439"/>
              <a:gd name="connsiteY130" fmla="*/ 673526 h 850574"/>
              <a:gd name="connsiteX131" fmla="*/ 790142 w 973439"/>
              <a:gd name="connsiteY131" fmla="*/ 669360 h 850574"/>
              <a:gd name="connsiteX132" fmla="*/ 800557 w 973439"/>
              <a:gd name="connsiteY132" fmla="*/ 667277 h 850574"/>
              <a:gd name="connsiteX133" fmla="*/ 806805 w 973439"/>
              <a:gd name="connsiteY133" fmla="*/ 663112 h 850574"/>
              <a:gd name="connsiteX134" fmla="*/ 819303 w 973439"/>
              <a:gd name="connsiteY134" fmla="*/ 661029 h 850574"/>
              <a:gd name="connsiteX135" fmla="*/ 869293 w 973439"/>
              <a:gd name="connsiteY135" fmla="*/ 665195 h 850574"/>
              <a:gd name="connsiteX136" fmla="*/ 867210 w 973439"/>
              <a:gd name="connsiteY136" fmla="*/ 652697 h 850574"/>
              <a:gd name="connsiteX137" fmla="*/ 856795 w 973439"/>
              <a:gd name="connsiteY137" fmla="*/ 646448 h 850574"/>
              <a:gd name="connsiteX138" fmla="*/ 846381 w 973439"/>
              <a:gd name="connsiteY138" fmla="*/ 642283 h 850574"/>
              <a:gd name="connsiteX139" fmla="*/ 838049 w 973439"/>
              <a:gd name="connsiteY139" fmla="*/ 638117 h 850574"/>
              <a:gd name="connsiteX140" fmla="*/ 825552 w 973439"/>
              <a:gd name="connsiteY140" fmla="*/ 636034 h 850574"/>
              <a:gd name="connsiteX141" fmla="*/ 796391 w 973439"/>
              <a:gd name="connsiteY141" fmla="*/ 629785 h 850574"/>
              <a:gd name="connsiteX142" fmla="*/ 792225 w 973439"/>
              <a:gd name="connsiteY142" fmla="*/ 621453 h 850574"/>
              <a:gd name="connsiteX143" fmla="*/ 779727 w 973439"/>
              <a:gd name="connsiteY143" fmla="*/ 608956 h 850574"/>
              <a:gd name="connsiteX144" fmla="*/ 777644 w 973439"/>
              <a:gd name="connsiteY144" fmla="*/ 602707 h 850574"/>
              <a:gd name="connsiteX145" fmla="*/ 769313 w 973439"/>
              <a:gd name="connsiteY145" fmla="*/ 598541 h 850574"/>
              <a:gd name="connsiteX146" fmla="*/ 708908 w 973439"/>
              <a:gd name="connsiteY146" fmla="*/ 592293 h 850574"/>
              <a:gd name="connsiteX147" fmla="*/ 696411 w 973439"/>
              <a:gd name="connsiteY147" fmla="*/ 575629 h 850574"/>
              <a:gd name="connsiteX148" fmla="*/ 690162 w 973439"/>
              <a:gd name="connsiteY148" fmla="*/ 563132 h 850574"/>
              <a:gd name="connsiteX149" fmla="*/ 683913 w 973439"/>
              <a:gd name="connsiteY149" fmla="*/ 554800 h 850574"/>
              <a:gd name="connsiteX150" fmla="*/ 677665 w 973439"/>
              <a:gd name="connsiteY150" fmla="*/ 536054 h 850574"/>
              <a:gd name="connsiteX151" fmla="*/ 675582 w 973439"/>
              <a:gd name="connsiteY151" fmla="*/ 523556 h 850574"/>
              <a:gd name="connsiteX152" fmla="*/ 671416 w 973439"/>
              <a:gd name="connsiteY152" fmla="*/ 515225 h 850574"/>
              <a:gd name="connsiteX153" fmla="*/ 663084 w 973439"/>
              <a:gd name="connsiteY153" fmla="*/ 502727 h 850574"/>
              <a:gd name="connsiteX154" fmla="*/ 665167 w 973439"/>
              <a:gd name="connsiteY154" fmla="*/ 465235 h 850574"/>
              <a:gd name="connsiteX155" fmla="*/ 677665 w 973439"/>
              <a:gd name="connsiteY155" fmla="*/ 461069 h 850574"/>
              <a:gd name="connsiteX156" fmla="*/ 690162 w 973439"/>
              <a:gd name="connsiteY156" fmla="*/ 463152 h 850574"/>
              <a:gd name="connsiteX157" fmla="*/ 694328 w 973439"/>
              <a:gd name="connsiteY157" fmla="*/ 469401 h 850574"/>
              <a:gd name="connsiteX158" fmla="*/ 706825 w 973439"/>
              <a:gd name="connsiteY158" fmla="*/ 521473 h 850574"/>
              <a:gd name="connsiteX159" fmla="*/ 763064 w 973439"/>
              <a:gd name="connsiteY159" fmla="*/ 519390 h 850574"/>
              <a:gd name="connsiteX160" fmla="*/ 771396 w 973439"/>
              <a:gd name="connsiteY160" fmla="*/ 517308 h 850574"/>
              <a:gd name="connsiteX161" fmla="*/ 777644 w 973439"/>
              <a:gd name="connsiteY161" fmla="*/ 511059 h 850574"/>
              <a:gd name="connsiteX162" fmla="*/ 785976 w 973439"/>
              <a:gd name="connsiteY162" fmla="*/ 506893 h 850574"/>
              <a:gd name="connsiteX163" fmla="*/ 794308 w 973439"/>
              <a:gd name="connsiteY163" fmla="*/ 494395 h 850574"/>
              <a:gd name="connsiteX164" fmla="*/ 798474 w 973439"/>
              <a:gd name="connsiteY164" fmla="*/ 488147 h 850574"/>
              <a:gd name="connsiteX165" fmla="*/ 810971 w 973439"/>
              <a:gd name="connsiteY165" fmla="*/ 479815 h 850574"/>
              <a:gd name="connsiteX166" fmla="*/ 817220 w 973439"/>
              <a:gd name="connsiteY166" fmla="*/ 475649 h 850574"/>
              <a:gd name="connsiteX167" fmla="*/ 825552 w 973439"/>
              <a:gd name="connsiteY167" fmla="*/ 473566 h 850574"/>
              <a:gd name="connsiteX168" fmla="*/ 840132 w 973439"/>
              <a:gd name="connsiteY168" fmla="*/ 471483 h 850574"/>
              <a:gd name="connsiteX169" fmla="*/ 854712 w 973439"/>
              <a:gd name="connsiteY169" fmla="*/ 458986 h 850574"/>
              <a:gd name="connsiteX170" fmla="*/ 860961 w 973439"/>
              <a:gd name="connsiteY170" fmla="*/ 454820 h 850574"/>
              <a:gd name="connsiteX171" fmla="*/ 873459 w 973439"/>
              <a:gd name="connsiteY171" fmla="*/ 446488 h 850574"/>
              <a:gd name="connsiteX172" fmla="*/ 892205 w 973439"/>
              <a:gd name="connsiteY172" fmla="*/ 431908 h 850574"/>
              <a:gd name="connsiteX173" fmla="*/ 898454 w 973439"/>
              <a:gd name="connsiteY173" fmla="*/ 427742 h 850574"/>
              <a:gd name="connsiteX174" fmla="*/ 902619 w 973439"/>
              <a:gd name="connsiteY174" fmla="*/ 421493 h 850574"/>
              <a:gd name="connsiteX175" fmla="*/ 938029 w 973439"/>
              <a:gd name="connsiteY175" fmla="*/ 415245 h 850574"/>
              <a:gd name="connsiteX176" fmla="*/ 950526 w 973439"/>
              <a:gd name="connsiteY176" fmla="*/ 406913 h 850574"/>
              <a:gd name="connsiteX177" fmla="*/ 960941 w 973439"/>
              <a:gd name="connsiteY177" fmla="*/ 392333 h 850574"/>
              <a:gd name="connsiteX178" fmla="*/ 967190 w 973439"/>
              <a:gd name="connsiteY178" fmla="*/ 390250 h 850574"/>
              <a:gd name="connsiteX179" fmla="*/ 973439 w 973439"/>
              <a:gd name="connsiteY179" fmla="*/ 369421 h 850574"/>
              <a:gd name="connsiteX180" fmla="*/ 969273 w 973439"/>
              <a:gd name="connsiteY180" fmla="*/ 352757 h 850574"/>
              <a:gd name="connsiteX181" fmla="*/ 960941 w 973439"/>
              <a:gd name="connsiteY181" fmla="*/ 350674 h 850574"/>
              <a:gd name="connsiteX182" fmla="*/ 948444 w 973439"/>
              <a:gd name="connsiteY182" fmla="*/ 346508 h 850574"/>
              <a:gd name="connsiteX183" fmla="*/ 938029 w 973439"/>
              <a:gd name="connsiteY183" fmla="*/ 342343 h 850574"/>
              <a:gd name="connsiteX184" fmla="*/ 846381 w 973439"/>
              <a:gd name="connsiteY184" fmla="*/ 340260 h 850574"/>
              <a:gd name="connsiteX185" fmla="*/ 829717 w 973439"/>
              <a:gd name="connsiteY185" fmla="*/ 336094 h 850574"/>
              <a:gd name="connsiteX186" fmla="*/ 810971 w 973439"/>
              <a:gd name="connsiteY186" fmla="*/ 323596 h 850574"/>
              <a:gd name="connsiteX187" fmla="*/ 696411 w 973439"/>
              <a:gd name="connsiteY187" fmla="*/ 319431 h 850574"/>
              <a:gd name="connsiteX188" fmla="*/ 690162 w 973439"/>
              <a:gd name="connsiteY188" fmla="*/ 315265 h 850574"/>
              <a:gd name="connsiteX189" fmla="*/ 681830 w 973439"/>
              <a:gd name="connsiteY189" fmla="*/ 292353 h 850574"/>
              <a:gd name="connsiteX190" fmla="*/ 685996 w 973439"/>
              <a:gd name="connsiteY190" fmla="*/ 263192 h 850574"/>
              <a:gd name="connsiteX191" fmla="*/ 690162 w 973439"/>
              <a:gd name="connsiteY191" fmla="*/ 256943 h 850574"/>
              <a:gd name="connsiteX192" fmla="*/ 694328 w 973439"/>
              <a:gd name="connsiteY192" fmla="*/ 244446 h 850574"/>
              <a:gd name="connsiteX193" fmla="*/ 688079 w 973439"/>
              <a:gd name="connsiteY193" fmla="*/ 229865 h 850574"/>
              <a:gd name="connsiteX194" fmla="*/ 675582 w 973439"/>
              <a:gd name="connsiteY194" fmla="*/ 225699 h 850574"/>
              <a:gd name="connsiteX195" fmla="*/ 673499 w 973439"/>
              <a:gd name="connsiteY195" fmla="*/ 219451 h 850574"/>
              <a:gd name="connsiteX196" fmla="*/ 704742 w 973439"/>
              <a:gd name="connsiteY196" fmla="*/ 215285 h 850574"/>
              <a:gd name="connsiteX197" fmla="*/ 710991 w 973439"/>
              <a:gd name="connsiteY197" fmla="*/ 219451 h 850574"/>
              <a:gd name="connsiteX198" fmla="*/ 719323 w 973439"/>
              <a:gd name="connsiteY198" fmla="*/ 223616 h 850574"/>
              <a:gd name="connsiteX199" fmla="*/ 727654 w 973439"/>
              <a:gd name="connsiteY199" fmla="*/ 231948 h 850574"/>
              <a:gd name="connsiteX200" fmla="*/ 735986 w 973439"/>
              <a:gd name="connsiteY200" fmla="*/ 236114 h 850574"/>
              <a:gd name="connsiteX201" fmla="*/ 748484 w 973439"/>
              <a:gd name="connsiteY201" fmla="*/ 244446 h 850574"/>
              <a:gd name="connsiteX202" fmla="*/ 771396 w 973439"/>
              <a:gd name="connsiteY202" fmla="*/ 242363 h 850574"/>
              <a:gd name="connsiteX203" fmla="*/ 779727 w 973439"/>
              <a:gd name="connsiteY203" fmla="*/ 229865 h 850574"/>
              <a:gd name="connsiteX204" fmla="*/ 783893 w 973439"/>
              <a:gd name="connsiteY204" fmla="*/ 217368 h 850574"/>
              <a:gd name="connsiteX205" fmla="*/ 781810 w 973439"/>
              <a:gd name="connsiteY205" fmla="*/ 167378 h 850574"/>
              <a:gd name="connsiteX206" fmla="*/ 775562 w 973439"/>
              <a:gd name="connsiteY206" fmla="*/ 152797 h 850574"/>
              <a:gd name="connsiteX207" fmla="*/ 769313 w 973439"/>
              <a:gd name="connsiteY207" fmla="*/ 150714 h 850574"/>
              <a:gd name="connsiteX208" fmla="*/ 710991 w 973439"/>
              <a:gd name="connsiteY208" fmla="*/ 148631 h 850574"/>
              <a:gd name="connsiteX209" fmla="*/ 696411 w 973439"/>
              <a:gd name="connsiteY209" fmla="*/ 146549 h 850574"/>
              <a:gd name="connsiteX210" fmla="*/ 690162 w 973439"/>
              <a:gd name="connsiteY210" fmla="*/ 140300 h 850574"/>
              <a:gd name="connsiteX211" fmla="*/ 681830 w 973439"/>
              <a:gd name="connsiteY211" fmla="*/ 136134 h 850574"/>
              <a:gd name="connsiteX212" fmla="*/ 673499 w 973439"/>
              <a:gd name="connsiteY212" fmla="*/ 129885 h 850574"/>
              <a:gd name="connsiteX213" fmla="*/ 665167 w 973439"/>
              <a:gd name="connsiteY213" fmla="*/ 125719 h 850574"/>
              <a:gd name="connsiteX214" fmla="*/ 658918 w 973439"/>
              <a:gd name="connsiteY214" fmla="*/ 121554 h 850574"/>
              <a:gd name="connsiteX215" fmla="*/ 648504 w 973439"/>
              <a:gd name="connsiteY215" fmla="*/ 119471 h 850574"/>
              <a:gd name="connsiteX216" fmla="*/ 631840 w 973439"/>
              <a:gd name="connsiteY216" fmla="*/ 115305 h 850574"/>
              <a:gd name="connsiteX217" fmla="*/ 604762 w 973439"/>
              <a:gd name="connsiteY217" fmla="*/ 113222 h 850574"/>
              <a:gd name="connsiteX218" fmla="*/ 600597 w 973439"/>
              <a:gd name="connsiteY218" fmla="*/ 106973 h 850574"/>
              <a:gd name="connsiteX219" fmla="*/ 588099 w 973439"/>
              <a:gd name="connsiteY219" fmla="*/ 98642 h 850574"/>
              <a:gd name="connsiteX220" fmla="*/ 575602 w 973439"/>
              <a:gd name="connsiteY220" fmla="*/ 88227 h 850574"/>
              <a:gd name="connsiteX221" fmla="*/ 567270 w 973439"/>
              <a:gd name="connsiteY221" fmla="*/ 73647 h 850574"/>
              <a:gd name="connsiteX222" fmla="*/ 561021 w 973439"/>
              <a:gd name="connsiteY222" fmla="*/ 69481 h 850574"/>
              <a:gd name="connsiteX223" fmla="*/ 556855 w 973439"/>
              <a:gd name="connsiteY223" fmla="*/ 61149 h 850574"/>
              <a:gd name="connsiteX224" fmla="*/ 548524 w 973439"/>
              <a:gd name="connsiteY224" fmla="*/ 38237 h 850574"/>
              <a:gd name="connsiteX225" fmla="*/ 542275 w 973439"/>
              <a:gd name="connsiteY225" fmla="*/ 31988 h 850574"/>
              <a:gd name="connsiteX226" fmla="*/ 531860 w 973439"/>
              <a:gd name="connsiteY226" fmla="*/ 15325 h 850574"/>
              <a:gd name="connsiteX227" fmla="*/ 527695 w 973439"/>
              <a:gd name="connsiteY227" fmla="*/ 9076 h 850574"/>
              <a:gd name="connsiteX228" fmla="*/ 515197 w 973439"/>
              <a:gd name="connsiteY228" fmla="*/ 2827 h 850574"/>
              <a:gd name="connsiteX229" fmla="*/ 469373 w 973439"/>
              <a:gd name="connsiteY229" fmla="*/ 6993 h 850574"/>
              <a:gd name="connsiteX230" fmla="*/ 477705 w 973439"/>
              <a:gd name="connsiteY230" fmla="*/ 98642 h 850574"/>
              <a:gd name="connsiteX231" fmla="*/ 483953 w 973439"/>
              <a:gd name="connsiteY231" fmla="*/ 109056 h 850574"/>
              <a:gd name="connsiteX232" fmla="*/ 488119 w 973439"/>
              <a:gd name="connsiteY232" fmla="*/ 115305 h 850574"/>
              <a:gd name="connsiteX233" fmla="*/ 490202 w 973439"/>
              <a:gd name="connsiteY233" fmla="*/ 123636 h 850574"/>
              <a:gd name="connsiteX234" fmla="*/ 494368 w 973439"/>
              <a:gd name="connsiteY234" fmla="*/ 129885 h 850574"/>
              <a:gd name="connsiteX235" fmla="*/ 490202 w 973439"/>
              <a:gd name="connsiteY235" fmla="*/ 221534 h 850574"/>
              <a:gd name="connsiteX236" fmla="*/ 488119 w 973439"/>
              <a:gd name="connsiteY236" fmla="*/ 248611 h 850574"/>
              <a:gd name="connsiteX237" fmla="*/ 486036 w 973439"/>
              <a:gd name="connsiteY237" fmla="*/ 259026 h 850574"/>
              <a:gd name="connsiteX238" fmla="*/ 492285 w 973439"/>
              <a:gd name="connsiteY238" fmla="*/ 321513 h 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973439" h="850574">
                <a:moveTo>
                  <a:pt x="492285" y="321513"/>
                </a:moveTo>
                <a:cubicBezTo>
                  <a:pt x="491591" y="332622"/>
                  <a:pt x="485214" y="324007"/>
                  <a:pt x="481870" y="325679"/>
                </a:cubicBezTo>
                <a:cubicBezTo>
                  <a:pt x="479631" y="326799"/>
                  <a:pt x="477923" y="328859"/>
                  <a:pt x="475622" y="329845"/>
                </a:cubicBezTo>
                <a:cubicBezTo>
                  <a:pt x="472991" y="330973"/>
                  <a:pt x="470067" y="331234"/>
                  <a:pt x="467290" y="331928"/>
                </a:cubicBezTo>
                <a:cubicBezTo>
                  <a:pt x="453404" y="331234"/>
                  <a:pt x="439483" y="331049"/>
                  <a:pt x="425632" y="329845"/>
                </a:cubicBezTo>
                <a:cubicBezTo>
                  <a:pt x="423445" y="329655"/>
                  <a:pt x="420936" y="329315"/>
                  <a:pt x="419383" y="327762"/>
                </a:cubicBezTo>
                <a:cubicBezTo>
                  <a:pt x="408276" y="316655"/>
                  <a:pt x="427713" y="324982"/>
                  <a:pt x="411051" y="319431"/>
                </a:cubicBezTo>
                <a:cubicBezTo>
                  <a:pt x="409662" y="317348"/>
                  <a:pt x="408840" y="314746"/>
                  <a:pt x="406885" y="313182"/>
                </a:cubicBezTo>
                <a:cubicBezTo>
                  <a:pt x="405171" y="311810"/>
                  <a:pt x="401913" y="312885"/>
                  <a:pt x="400637" y="311099"/>
                </a:cubicBezTo>
                <a:cubicBezTo>
                  <a:pt x="398085" y="307525"/>
                  <a:pt x="400637" y="299990"/>
                  <a:pt x="396471" y="298601"/>
                </a:cubicBezTo>
                <a:cubicBezTo>
                  <a:pt x="394388" y="297907"/>
                  <a:pt x="392365" y="296994"/>
                  <a:pt x="390222" y="296518"/>
                </a:cubicBezTo>
                <a:cubicBezTo>
                  <a:pt x="376264" y="293417"/>
                  <a:pt x="363127" y="293393"/>
                  <a:pt x="348564" y="292353"/>
                </a:cubicBezTo>
                <a:cubicBezTo>
                  <a:pt x="347175" y="289576"/>
                  <a:pt x="344837" y="287095"/>
                  <a:pt x="344398" y="284021"/>
                </a:cubicBezTo>
                <a:cubicBezTo>
                  <a:pt x="342726" y="272316"/>
                  <a:pt x="347054" y="259443"/>
                  <a:pt x="342315" y="248611"/>
                </a:cubicBezTo>
                <a:cubicBezTo>
                  <a:pt x="340622" y="244742"/>
                  <a:pt x="333984" y="250000"/>
                  <a:pt x="329818" y="250694"/>
                </a:cubicBezTo>
                <a:cubicBezTo>
                  <a:pt x="320077" y="279918"/>
                  <a:pt x="331273" y="243420"/>
                  <a:pt x="323569" y="281938"/>
                </a:cubicBezTo>
                <a:cubicBezTo>
                  <a:pt x="322708" y="286244"/>
                  <a:pt x="323057" y="292001"/>
                  <a:pt x="319403" y="294436"/>
                </a:cubicBezTo>
                <a:cubicBezTo>
                  <a:pt x="311327" y="299819"/>
                  <a:pt x="315529" y="297809"/>
                  <a:pt x="306906" y="300684"/>
                </a:cubicBezTo>
                <a:lnTo>
                  <a:pt x="240252" y="298601"/>
                </a:lnTo>
                <a:cubicBezTo>
                  <a:pt x="233282" y="298269"/>
                  <a:pt x="226401" y="296518"/>
                  <a:pt x="219423" y="296518"/>
                </a:cubicBezTo>
                <a:cubicBezTo>
                  <a:pt x="207599" y="296518"/>
                  <a:pt x="195816" y="297907"/>
                  <a:pt x="184013" y="298601"/>
                </a:cubicBezTo>
                <a:cubicBezTo>
                  <a:pt x="188509" y="339064"/>
                  <a:pt x="181757" y="304462"/>
                  <a:pt x="190262" y="323596"/>
                </a:cubicBezTo>
                <a:cubicBezTo>
                  <a:pt x="192046" y="327609"/>
                  <a:pt x="194428" y="336094"/>
                  <a:pt x="194428" y="336094"/>
                </a:cubicBezTo>
                <a:cubicBezTo>
                  <a:pt x="193460" y="348681"/>
                  <a:pt x="198310" y="362442"/>
                  <a:pt x="186096" y="369421"/>
                </a:cubicBezTo>
                <a:cubicBezTo>
                  <a:pt x="183611" y="370841"/>
                  <a:pt x="180542" y="370809"/>
                  <a:pt x="177765" y="371503"/>
                </a:cubicBezTo>
                <a:cubicBezTo>
                  <a:pt x="175682" y="372892"/>
                  <a:pt x="173804" y="374652"/>
                  <a:pt x="171516" y="375669"/>
                </a:cubicBezTo>
                <a:cubicBezTo>
                  <a:pt x="167503" y="377452"/>
                  <a:pt x="159018" y="379835"/>
                  <a:pt x="159018" y="379835"/>
                </a:cubicBezTo>
                <a:cubicBezTo>
                  <a:pt x="139297" y="392984"/>
                  <a:pt x="166061" y="373115"/>
                  <a:pt x="150687" y="392333"/>
                </a:cubicBezTo>
                <a:cubicBezTo>
                  <a:pt x="149315" y="394048"/>
                  <a:pt x="146402" y="393434"/>
                  <a:pt x="144438" y="394416"/>
                </a:cubicBezTo>
                <a:cubicBezTo>
                  <a:pt x="142199" y="395535"/>
                  <a:pt x="140272" y="397193"/>
                  <a:pt x="138189" y="398581"/>
                </a:cubicBezTo>
                <a:cubicBezTo>
                  <a:pt x="134023" y="397887"/>
                  <a:pt x="129551" y="398213"/>
                  <a:pt x="125692" y="396498"/>
                </a:cubicBezTo>
                <a:cubicBezTo>
                  <a:pt x="123000" y="395302"/>
                  <a:pt x="121894" y="391884"/>
                  <a:pt x="119443" y="390250"/>
                </a:cubicBezTo>
                <a:cubicBezTo>
                  <a:pt x="117616" y="389032"/>
                  <a:pt x="115277" y="388861"/>
                  <a:pt x="113194" y="388167"/>
                </a:cubicBezTo>
                <a:cubicBezTo>
                  <a:pt x="107494" y="384366"/>
                  <a:pt x="105703" y="384329"/>
                  <a:pt x="102780" y="377752"/>
                </a:cubicBezTo>
                <a:cubicBezTo>
                  <a:pt x="95474" y="361315"/>
                  <a:pt x="103606" y="368583"/>
                  <a:pt x="92365" y="361089"/>
                </a:cubicBezTo>
                <a:cubicBezTo>
                  <a:pt x="85422" y="361783"/>
                  <a:pt x="78335" y="361603"/>
                  <a:pt x="71536" y="363172"/>
                </a:cubicBezTo>
                <a:cubicBezTo>
                  <a:pt x="69097" y="363735"/>
                  <a:pt x="67057" y="365568"/>
                  <a:pt x="65287" y="367338"/>
                </a:cubicBezTo>
                <a:cubicBezTo>
                  <a:pt x="57786" y="374839"/>
                  <a:pt x="60785" y="374824"/>
                  <a:pt x="54873" y="381918"/>
                </a:cubicBezTo>
                <a:cubicBezTo>
                  <a:pt x="52987" y="384181"/>
                  <a:pt x="50707" y="386084"/>
                  <a:pt x="48624" y="388167"/>
                </a:cubicBezTo>
                <a:cubicBezTo>
                  <a:pt x="47235" y="392333"/>
                  <a:pt x="48111" y="398228"/>
                  <a:pt x="44458" y="400664"/>
                </a:cubicBezTo>
                <a:cubicBezTo>
                  <a:pt x="40292" y="403441"/>
                  <a:pt x="36439" y="406757"/>
                  <a:pt x="31961" y="408996"/>
                </a:cubicBezTo>
                <a:cubicBezTo>
                  <a:pt x="29184" y="410385"/>
                  <a:pt x="26292" y="411565"/>
                  <a:pt x="23629" y="413162"/>
                </a:cubicBezTo>
                <a:cubicBezTo>
                  <a:pt x="19336" y="415738"/>
                  <a:pt x="11131" y="421493"/>
                  <a:pt x="11131" y="421493"/>
                </a:cubicBezTo>
                <a:cubicBezTo>
                  <a:pt x="836" y="436937"/>
                  <a:pt x="3782" y="429082"/>
                  <a:pt x="717" y="444406"/>
                </a:cubicBezTo>
                <a:cubicBezTo>
                  <a:pt x="1411" y="455515"/>
                  <a:pt x="-2438" y="467911"/>
                  <a:pt x="2800" y="477732"/>
                </a:cubicBezTo>
                <a:cubicBezTo>
                  <a:pt x="5110" y="482064"/>
                  <a:pt x="12766" y="477327"/>
                  <a:pt x="17380" y="475649"/>
                </a:cubicBezTo>
                <a:cubicBezTo>
                  <a:pt x="20642" y="474463"/>
                  <a:pt x="22887" y="471419"/>
                  <a:pt x="25712" y="469401"/>
                </a:cubicBezTo>
                <a:cubicBezTo>
                  <a:pt x="47418" y="453898"/>
                  <a:pt x="14888" y="478422"/>
                  <a:pt x="38209" y="458986"/>
                </a:cubicBezTo>
                <a:cubicBezTo>
                  <a:pt x="47162" y="451525"/>
                  <a:pt x="41314" y="457433"/>
                  <a:pt x="50707" y="452737"/>
                </a:cubicBezTo>
                <a:cubicBezTo>
                  <a:pt x="52946" y="451617"/>
                  <a:pt x="54873" y="449960"/>
                  <a:pt x="56956" y="448571"/>
                </a:cubicBezTo>
                <a:cubicBezTo>
                  <a:pt x="63588" y="468472"/>
                  <a:pt x="62234" y="457912"/>
                  <a:pt x="56956" y="486064"/>
                </a:cubicBezTo>
                <a:cubicBezTo>
                  <a:pt x="56852" y="486617"/>
                  <a:pt x="53851" y="499279"/>
                  <a:pt x="52790" y="500644"/>
                </a:cubicBezTo>
                <a:cubicBezTo>
                  <a:pt x="47733" y="507146"/>
                  <a:pt x="41280" y="513173"/>
                  <a:pt x="34044" y="517308"/>
                </a:cubicBezTo>
                <a:cubicBezTo>
                  <a:pt x="31348" y="518848"/>
                  <a:pt x="28489" y="520085"/>
                  <a:pt x="25712" y="521473"/>
                </a:cubicBezTo>
                <a:cubicBezTo>
                  <a:pt x="24323" y="523556"/>
                  <a:pt x="22666" y="525483"/>
                  <a:pt x="21546" y="527722"/>
                </a:cubicBezTo>
                <a:cubicBezTo>
                  <a:pt x="16324" y="538166"/>
                  <a:pt x="19560" y="554196"/>
                  <a:pt x="21546" y="563132"/>
                </a:cubicBezTo>
                <a:cubicBezTo>
                  <a:pt x="22299" y="566521"/>
                  <a:pt x="25712" y="568686"/>
                  <a:pt x="27795" y="571463"/>
                </a:cubicBezTo>
                <a:cubicBezTo>
                  <a:pt x="29983" y="582402"/>
                  <a:pt x="28737" y="580922"/>
                  <a:pt x="34044" y="590210"/>
                </a:cubicBezTo>
                <a:cubicBezTo>
                  <a:pt x="35286" y="592383"/>
                  <a:pt x="36086" y="595131"/>
                  <a:pt x="38209" y="596458"/>
                </a:cubicBezTo>
                <a:cubicBezTo>
                  <a:pt x="41933" y="598785"/>
                  <a:pt x="46541" y="599235"/>
                  <a:pt x="50707" y="600624"/>
                </a:cubicBezTo>
                <a:lnTo>
                  <a:pt x="69453" y="606873"/>
                </a:lnTo>
                <a:lnTo>
                  <a:pt x="75702" y="608956"/>
                </a:lnTo>
                <a:cubicBezTo>
                  <a:pt x="76971" y="611493"/>
                  <a:pt x="81628" y="619827"/>
                  <a:pt x="81951" y="623536"/>
                </a:cubicBezTo>
                <a:cubicBezTo>
                  <a:pt x="83156" y="637387"/>
                  <a:pt x="82236" y="651408"/>
                  <a:pt x="84034" y="665195"/>
                </a:cubicBezTo>
                <a:cubicBezTo>
                  <a:pt x="84358" y="667677"/>
                  <a:pt x="86116" y="670055"/>
                  <a:pt x="88199" y="671443"/>
                </a:cubicBezTo>
                <a:cubicBezTo>
                  <a:pt x="90581" y="673031"/>
                  <a:pt x="93754" y="672832"/>
                  <a:pt x="96531" y="673526"/>
                </a:cubicBezTo>
                <a:cubicBezTo>
                  <a:pt x="101264" y="697190"/>
                  <a:pt x="101881" y="695279"/>
                  <a:pt x="94448" y="733931"/>
                </a:cubicBezTo>
                <a:cubicBezTo>
                  <a:pt x="93975" y="736389"/>
                  <a:pt x="90282" y="736708"/>
                  <a:pt x="88199" y="738097"/>
                </a:cubicBezTo>
                <a:cubicBezTo>
                  <a:pt x="79867" y="737403"/>
                  <a:pt x="71243" y="738311"/>
                  <a:pt x="63204" y="736014"/>
                </a:cubicBezTo>
                <a:cubicBezTo>
                  <a:pt x="60797" y="735326"/>
                  <a:pt x="60641" y="731688"/>
                  <a:pt x="59039" y="729765"/>
                </a:cubicBezTo>
                <a:cubicBezTo>
                  <a:pt x="57153" y="727502"/>
                  <a:pt x="54873" y="725599"/>
                  <a:pt x="52790" y="723516"/>
                </a:cubicBezTo>
                <a:cubicBezTo>
                  <a:pt x="51401" y="726988"/>
                  <a:pt x="48055" y="730235"/>
                  <a:pt x="48624" y="733931"/>
                </a:cubicBezTo>
                <a:cubicBezTo>
                  <a:pt x="49568" y="740069"/>
                  <a:pt x="51065" y="748630"/>
                  <a:pt x="56956" y="750594"/>
                </a:cubicBezTo>
                <a:cubicBezTo>
                  <a:pt x="97125" y="763985"/>
                  <a:pt x="65063" y="754655"/>
                  <a:pt x="156936" y="756843"/>
                </a:cubicBezTo>
                <a:cubicBezTo>
                  <a:pt x="158324" y="758926"/>
                  <a:pt x="160309" y="760717"/>
                  <a:pt x="161101" y="763092"/>
                </a:cubicBezTo>
                <a:cubicBezTo>
                  <a:pt x="163125" y="769165"/>
                  <a:pt x="163714" y="775628"/>
                  <a:pt x="165267" y="781838"/>
                </a:cubicBezTo>
                <a:cubicBezTo>
                  <a:pt x="165800" y="783968"/>
                  <a:pt x="166132" y="786260"/>
                  <a:pt x="167350" y="788087"/>
                </a:cubicBezTo>
                <a:cubicBezTo>
                  <a:pt x="168984" y="790538"/>
                  <a:pt x="171516" y="792252"/>
                  <a:pt x="173599" y="794335"/>
                </a:cubicBezTo>
                <a:cubicBezTo>
                  <a:pt x="174293" y="797112"/>
                  <a:pt x="174094" y="800285"/>
                  <a:pt x="175682" y="802667"/>
                </a:cubicBezTo>
                <a:cubicBezTo>
                  <a:pt x="177182" y="804917"/>
                  <a:pt x="185322" y="808789"/>
                  <a:pt x="188179" y="808916"/>
                </a:cubicBezTo>
                <a:cubicBezTo>
                  <a:pt x="217319" y="810211"/>
                  <a:pt x="246501" y="810305"/>
                  <a:pt x="275662" y="810999"/>
                </a:cubicBezTo>
                <a:cubicBezTo>
                  <a:pt x="277051" y="813082"/>
                  <a:pt x="278898" y="814923"/>
                  <a:pt x="279828" y="817247"/>
                </a:cubicBezTo>
                <a:cubicBezTo>
                  <a:pt x="281705" y="821940"/>
                  <a:pt x="282541" y="826986"/>
                  <a:pt x="283993" y="831828"/>
                </a:cubicBezTo>
                <a:cubicBezTo>
                  <a:pt x="284624" y="833931"/>
                  <a:pt x="285473" y="835966"/>
                  <a:pt x="286076" y="838077"/>
                </a:cubicBezTo>
                <a:cubicBezTo>
                  <a:pt x="286862" y="840829"/>
                  <a:pt x="286571" y="844026"/>
                  <a:pt x="288159" y="846408"/>
                </a:cubicBezTo>
                <a:cubicBezTo>
                  <a:pt x="289548" y="848491"/>
                  <a:pt x="292325" y="849185"/>
                  <a:pt x="294408" y="850574"/>
                </a:cubicBezTo>
                <a:cubicBezTo>
                  <a:pt x="300657" y="848491"/>
                  <a:pt x="307597" y="847861"/>
                  <a:pt x="313154" y="844325"/>
                </a:cubicBezTo>
                <a:cubicBezTo>
                  <a:pt x="315773" y="842658"/>
                  <a:pt x="315598" y="838577"/>
                  <a:pt x="317320" y="835994"/>
                </a:cubicBezTo>
                <a:cubicBezTo>
                  <a:pt x="332752" y="812847"/>
                  <a:pt x="323838" y="825349"/>
                  <a:pt x="338149" y="813082"/>
                </a:cubicBezTo>
                <a:cubicBezTo>
                  <a:pt x="348078" y="804571"/>
                  <a:pt x="340017" y="808293"/>
                  <a:pt x="350647" y="804750"/>
                </a:cubicBezTo>
                <a:cubicBezTo>
                  <a:pt x="352730" y="802667"/>
                  <a:pt x="355183" y="800898"/>
                  <a:pt x="356895" y="798501"/>
                </a:cubicBezTo>
                <a:cubicBezTo>
                  <a:pt x="358700" y="795974"/>
                  <a:pt x="358865" y="792365"/>
                  <a:pt x="361061" y="790170"/>
                </a:cubicBezTo>
                <a:cubicBezTo>
                  <a:pt x="362614" y="788617"/>
                  <a:pt x="365227" y="788781"/>
                  <a:pt x="367310" y="788087"/>
                </a:cubicBezTo>
                <a:cubicBezTo>
                  <a:pt x="371476" y="783921"/>
                  <a:pt x="374219" y="777452"/>
                  <a:pt x="379808" y="775589"/>
                </a:cubicBezTo>
                <a:cubicBezTo>
                  <a:pt x="420710" y="761954"/>
                  <a:pt x="381992" y="774000"/>
                  <a:pt x="408968" y="767257"/>
                </a:cubicBezTo>
                <a:cubicBezTo>
                  <a:pt x="431960" y="761510"/>
                  <a:pt x="393740" y="769952"/>
                  <a:pt x="423549" y="761009"/>
                </a:cubicBezTo>
                <a:cubicBezTo>
                  <a:pt x="427594" y="759795"/>
                  <a:pt x="431880" y="759620"/>
                  <a:pt x="436046" y="758926"/>
                </a:cubicBezTo>
                <a:cubicBezTo>
                  <a:pt x="438129" y="756843"/>
                  <a:pt x="440032" y="754563"/>
                  <a:pt x="442295" y="752677"/>
                </a:cubicBezTo>
                <a:cubicBezTo>
                  <a:pt x="444218" y="751074"/>
                  <a:pt x="446507" y="749966"/>
                  <a:pt x="448544" y="748511"/>
                </a:cubicBezTo>
                <a:cubicBezTo>
                  <a:pt x="451369" y="746493"/>
                  <a:pt x="454098" y="744345"/>
                  <a:pt x="456875" y="742262"/>
                </a:cubicBezTo>
                <a:cubicBezTo>
                  <a:pt x="458264" y="739485"/>
                  <a:pt x="459053" y="736316"/>
                  <a:pt x="461041" y="733931"/>
                </a:cubicBezTo>
                <a:cubicBezTo>
                  <a:pt x="462644" y="732008"/>
                  <a:pt x="465963" y="731888"/>
                  <a:pt x="467290" y="729765"/>
                </a:cubicBezTo>
                <a:cubicBezTo>
                  <a:pt x="469617" y="726041"/>
                  <a:pt x="469492" y="721195"/>
                  <a:pt x="471456" y="717267"/>
                </a:cubicBezTo>
                <a:cubicBezTo>
                  <a:pt x="473009" y="714162"/>
                  <a:pt x="476043" y="711984"/>
                  <a:pt x="477705" y="708936"/>
                </a:cubicBezTo>
                <a:cubicBezTo>
                  <a:pt x="480237" y="704294"/>
                  <a:pt x="482146" y="699324"/>
                  <a:pt x="483953" y="694355"/>
                </a:cubicBezTo>
                <a:cubicBezTo>
                  <a:pt x="484508" y="692828"/>
                  <a:pt x="486711" y="681887"/>
                  <a:pt x="488119" y="679775"/>
                </a:cubicBezTo>
                <a:cubicBezTo>
                  <a:pt x="489753" y="677324"/>
                  <a:pt x="492285" y="675609"/>
                  <a:pt x="494368" y="673526"/>
                </a:cubicBezTo>
                <a:cubicBezTo>
                  <a:pt x="495062" y="671443"/>
                  <a:pt x="495079" y="668991"/>
                  <a:pt x="496451" y="667277"/>
                </a:cubicBezTo>
                <a:cubicBezTo>
                  <a:pt x="500046" y="662784"/>
                  <a:pt x="506030" y="662279"/>
                  <a:pt x="511031" y="661029"/>
                </a:cubicBezTo>
                <a:cubicBezTo>
                  <a:pt x="520158" y="663311"/>
                  <a:pt x="520650" y="660830"/>
                  <a:pt x="521446" y="671443"/>
                </a:cubicBezTo>
                <a:cubicBezTo>
                  <a:pt x="523318" y="696406"/>
                  <a:pt x="523692" y="721468"/>
                  <a:pt x="525612" y="746428"/>
                </a:cubicBezTo>
                <a:cubicBezTo>
                  <a:pt x="525780" y="748617"/>
                  <a:pt x="526323" y="750962"/>
                  <a:pt x="527695" y="752677"/>
                </a:cubicBezTo>
                <a:cubicBezTo>
                  <a:pt x="529259" y="754632"/>
                  <a:pt x="531860" y="755454"/>
                  <a:pt x="533943" y="756843"/>
                </a:cubicBezTo>
                <a:cubicBezTo>
                  <a:pt x="535332" y="758926"/>
                  <a:pt x="535986" y="761765"/>
                  <a:pt x="538109" y="763092"/>
                </a:cubicBezTo>
                <a:cubicBezTo>
                  <a:pt x="541833" y="765419"/>
                  <a:pt x="546219" y="767081"/>
                  <a:pt x="550607" y="767257"/>
                </a:cubicBezTo>
                <a:lnTo>
                  <a:pt x="602680" y="769340"/>
                </a:lnTo>
                <a:cubicBezTo>
                  <a:pt x="608595" y="770523"/>
                  <a:pt x="622506" y="773506"/>
                  <a:pt x="627675" y="773506"/>
                </a:cubicBezTo>
                <a:cubicBezTo>
                  <a:pt x="639498" y="773506"/>
                  <a:pt x="651281" y="772117"/>
                  <a:pt x="663084" y="771423"/>
                </a:cubicBezTo>
                <a:cubicBezTo>
                  <a:pt x="665167" y="769340"/>
                  <a:pt x="667699" y="767626"/>
                  <a:pt x="669333" y="765175"/>
                </a:cubicBezTo>
                <a:cubicBezTo>
                  <a:pt x="670551" y="763348"/>
                  <a:pt x="670010" y="760613"/>
                  <a:pt x="671416" y="758926"/>
                </a:cubicBezTo>
                <a:cubicBezTo>
                  <a:pt x="673638" y="756259"/>
                  <a:pt x="677111" y="754936"/>
                  <a:pt x="679747" y="752677"/>
                </a:cubicBezTo>
                <a:cubicBezTo>
                  <a:pt x="685028" y="748150"/>
                  <a:pt x="685872" y="745094"/>
                  <a:pt x="692245" y="742262"/>
                </a:cubicBezTo>
                <a:cubicBezTo>
                  <a:pt x="696258" y="740479"/>
                  <a:pt x="700815" y="740061"/>
                  <a:pt x="704742" y="738097"/>
                </a:cubicBezTo>
                <a:lnTo>
                  <a:pt x="713074" y="733931"/>
                </a:lnTo>
                <a:cubicBezTo>
                  <a:pt x="713874" y="729130"/>
                  <a:pt x="714676" y="720313"/>
                  <a:pt x="717240" y="715185"/>
                </a:cubicBezTo>
                <a:cubicBezTo>
                  <a:pt x="718360" y="712946"/>
                  <a:pt x="720164" y="711110"/>
                  <a:pt x="721406" y="708936"/>
                </a:cubicBezTo>
                <a:cubicBezTo>
                  <a:pt x="722947" y="706240"/>
                  <a:pt x="723974" y="703267"/>
                  <a:pt x="725572" y="700604"/>
                </a:cubicBezTo>
                <a:cubicBezTo>
                  <a:pt x="728148" y="696311"/>
                  <a:pt x="731664" y="692585"/>
                  <a:pt x="733903" y="688107"/>
                </a:cubicBezTo>
                <a:cubicBezTo>
                  <a:pt x="735292" y="685330"/>
                  <a:pt x="735684" y="681763"/>
                  <a:pt x="738069" y="679775"/>
                </a:cubicBezTo>
                <a:cubicBezTo>
                  <a:pt x="740268" y="677942"/>
                  <a:pt x="743624" y="678386"/>
                  <a:pt x="746401" y="677692"/>
                </a:cubicBezTo>
                <a:cubicBezTo>
                  <a:pt x="748484" y="676303"/>
                  <a:pt x="750410" y="674646"/>
                  <a:pt x="752649" y="673526"/>
                </a:cubicBezTo>
                <a:cubicBezTo>
                  <a:pt x="762587" y="668556"/>
                  <a:pt x="786242" y="669620"/>
                  <a:pt x="790142" y="669360"/>
                </a:cubicBezTo>
                <a:cubicBezTo>
                  <a:pt x="793614" y="668666"/>
                  <a:pt x="797242" y="668520"/>
                  <a:pt x="800557" y="667277"/>
                </a:cubicBezTo>
                <a:cubicBezTo>
                  <a:pt x="802901" y="666398"/>
                  <a:pt x="804430" y="663903"/>
                  <a:pt x="806805" y="663112"/>
                </a:cubicBezTo>
                <a:cubicBezTo>
                  <a:pt x="810812" y="661777"/>
                  <a:pt x="815137" y="661723"/>
                  <a:pt x="819303" y="661029"/>
                </a:cubicBezTo>
                <a:cubicBezTo>
                  <a:pt x="835966" y="662418"/>
                  <a:pt x="852819" y="668060"/>
                  <a:pt x="869293" y="665195"/>
                </a:cubicBezTo>
                <a:cubicBezTo>
                  <a:pt x="873454" y="664471"/>
                  <a:pt x="869553" y="656211"/>
                  <a:pt x="867210" y="652697"/>
                </a:cubicBezTo>
                <a:cubicBezTo>
                  <a:pt x="864964" y="649328"/>
                  <a:pt x="860416" y="648259"/>
                  <a:pt x="856795" y="646448"/>
                </a:cubicBezTo>
                <a:cubicBezTo>
                  <a:pt x="853451" y="644776"/>
                  <a:pt x="849797" y="643801"/>
                  <a:pt x="846381" y="642283"/>
                </a:cubicBezTo>
                <a:cubicBezTo>
                  <a:pt x="843543" y="641022"/>
                  <a:pt x="841023" y="639009"/>
                  <a:pt x="838049" y="638117"/>
                </a:cubicBezTo>
                <a:cubicBezTo>
                  <a:pt x="834004" y="636903"/>
                  <a:pt x="829649" y="637058"/>
                  <a:pt x="825552" y="636034"/>
                </a:cubicBezTo>
                <a:cubicBezTo>
                  <a:pt x="795873" y="628614"/>
                  <a:pt x="832543" y="634304"/>
                  <a:pt x="796391" y="629785"/>
                </a:cubicBezTo>
                <a:cubicBezTo>
                  <a:pt x="795002" y="627008"/>
                  <a:pt x="794165" y="623878"/>
                  <a:pt x="792225" y="621453"/>
                </a:cubicBezTo>
                <a:cubicBezTo>
                  <a:pt x="788545" y="616853"/>
                  <a:pt x="779727" y="608956"/>
                  <a:pt x="779727" y="608956"/>
                </a:cubicBezTo>
                <a:cubicBezTo>
                  <a:pt x="779033" y="606873"/>
                  <a:pt x="779197" y="604260"/>
                  <a:pt x="777644" y="602707"/>
                </a:cubicBezTo>
                <a:cubicBezTo>
                  <a:pt x="775449" y="600511"/>
                  <a:pt x="772009" y="600082"/>
                  <a:pt x="769313" y="598541"/>
                </a:cubicBezTo>
                <a:cubicBezTo>
                  <a:pt x="744232" y="584208"/>
                  <a:pt x="792992" y="595526"/>
                  <a:pt x="708908" y="592293"/>
                </a:cubicBezTo>
                <a:cubicBezTo>
                  <a:pt x="701321" y="577119"/>
                  <a:pt x="709043" y="590367"/>
                  <a:pt x="696411" y="575629"/>
                </a:cubicBezTo>
                <a:cubicBezTo>
                  <a:pt x="687079" y="564740"/>
                  <a:pt x="696499" y="574222"/>
                  <a:pt x="690162" y="563132"/>
                </a:cubicBezTo>
                <a:cubicBezTo>
                  <a:pt x="688439" y="560118"/>
                  <a:pt x="685996" y="557577"/>
                  <a:pt x="683913" y="554800"/>
                </a:cubicBezTo>
                <a:cubicBezTo>
                  <a:pt x="681830" y="548551"/>
                  <a:pt x="678748" y="542551"/>
                  <a:pt x="677665" y="536054"/>
                </a:cubicBezTo>
                <a:cubicBezTo>
                  <a:pt x="676971" y="531888"/>
                  <a:pt x="676796" y="527601"/>
                  <a:pt x="675582" y="523556"/>
                </a:cubicBezTo>
                <a:cubicBezTo>
                  <a:pt x="674690" y="520582"/>
                  <a:pt x="673013" y="517887"/>
                  <a:pt x="671416" y="515225"/>
                </a:cubicBezTo>
                <a:cubicBezTo>
                  <a:pt x="668840" y="510932"/>
                  <a:pt x="663084" y="502727"/>
                  <a:pt x="663084" y="502727"/>
                </a:cubicBezTo>
                <a:cubicBezTo>
                  <a:pt x="663778" y="490230"/>
                  <a:pt x="661032" y="477049"/>
                  <a:pt x="665167" y="465235"/>
                </a:cubicBezTo>
                <a:cubicBezTo>
                  <a:pt x="666618" y="461090"/>
                  <a:pt x="677665" y="461069"/>
                  <a:pt x="677665" y="461069"/>
                </a:cubicBezTo>
                <a:cubicBezTo>
                  <a:pt x="681831" y="461763"/>
                  <a:pt x="686385" y="461263"/>
                  <a:pt x="690162" y="463152"/>
                </a:cubicBezTo>
                <a:cubicBezTo>
                  <a:pt x="692401" y="464272"/>
                  <a:pt x="693872" y="466939"/>
                  <a:pt x="694328" y="469401"/>
                </a:cubicBezTo>
                <a:cubicBezTo>
                  <a:pt x="704196" y="522684"/>
                  <a:pt x="684209" y="513933"/>
                  <a:pt x="706825" y="521473"/>
                </a:cubicBezTo>
                <a:cubicBezTo>
                  <a:pt x="725571" y="520779"/>
                  <a:pt x="744344" y="520598"/>
                  <a:pt x="763064" y="519390"/>
                </a:cubicBezTo>
                <a:cubicBezTo>
                  <a:pt x="765921" y="519206"/>
                  <a:pt x="768910" y="518728"/>
                  <a:pt x="771396" y="517308"/>
                </a:cubicBezTo>
                <a:cubicBezTo>
                  <a:pt x="773954" y="515847"/>
                  <a:pt x="775247" y="512771"/>
                  <a:pt x="777644" y="511059"/>
                </a:cubicBezTo>
                <a:cubicBezTo>
                  <a:pt x="780171" y="509254"/>
                  <a:pt x="783199" y="508282"/>
                  <a:pt x="785976" y="506893"/>
                </a:cubicBezTo>
                <a:lnTo>
                  <a:pt x="794308" y="494395"/>
                </a:lnTo>
                <a:cubicBezTo>
                  <a:pt x="795697" y="492312"/>
                  <a:pt x="796391" y="489536"/>
                  <a:pt x="798474" y="488147"/>
                </a:cubicBezTo>
                <a:lnTo>
                  <a:pt x="810971" y="479815"/>
                </a:lnTo>
                <a:cubicBezTo>
                  <a:pt x="813054" y="478426"/>
                  <a:pt x="814791" y="476256"/>
                  <a:pt x="817220" y="475649"/>
                </a:cubicBezTo>
                <a:cubicBezTo>
                  <a:pt x="819997" y="474955"/>
                  <a:pt x="822735" y="474078"/>
                  <a:pt x="825552" y="473566"/>
                </a:cubicBezTo>
                <a:cubicBezTo>
                  <a:pt x="830382" y="472688"/>
                  <a:pt x="835272" y="472177"/>
                  <a:pt x="840132" y="471483"/>
                </a:cubicBezTo>
                <a:cubicBezTo>
                  <a:pt x="854474" y="461924"/>
                  <a:pt x="837041" y="474134"/>
                  <a:pt x="854712" y="458986"/>
                </a:cubicBezTo>
                <a:cubicBezTo>
                  <a:pt x="856613" y="457357"/>
                  <a:pt x="859038" y="456423"/>
                  <a:pt x="860961" y="454820"/>
                </a:cubicBezTo>
                <a:cubicBezTo>
                  <a:pt x="871363" y="446152"/>
                  <a:pt x="862477" y="450149"/>
                  <a:pt x="873459" y="446488"/>
                </a:cubicBezTo>
                <a:cubicBezTo>
                  <a:pt x="883247" y="436700"/>
                  <a:pt x="877256" y="441874"/>
                  <a:pt x="892205" y="431908"/>
                </a:cubicBezTo>
                <a:lnTo>
                  <a:pt x="898454" y="427742"/>
                </a:lnTo>
                <a:cubicBezTo>
                  <a:pt x="899842" y="425659"/>
                  <a:pt x="900380" y="422612"/>
                  <a:pt x="902619" y="421493"/>
                </a:cubicBezTo>
                <a:cubicBezTo>
                  <a:pt x="910746" y="417430"/>
                  <a:pt x="929665" y="416174"/>
                  <a:pt x="938029" y="415245"/>
                </a:cubicBezTo>
                <a:cubicBezTo>
                  <a:pt x="947040" y="401728"/>
                  <a:pt x="936042" y="415190"/>
                  <a:pt x="950526" y="406913"/>
                </a:cubicBezTo>
                <a:cubicBezTo>
                  <a:pt x="962666" y="399976"/>
                  <a:pt x="951563" y="401710"/>
                  <a:pt x="960941" y="392333"/>
                </a:cubicBezTo>
                <a:cubicBezTo>
                  <a:pt x="962494" y="390780"/>
                  <a:pt x="965107" y="390944"/>
                  <a:pt x="967190" y="390250"/>
                </a:cubicBezTo>
                <a:cubicBezTo>
                  <a:pt x="972261" y="375036"/>
                  <a:pt x="970291" y="382012"/>
                  <a:pt x="973439" y="369421"/>
                </a:cubicBezTo>
                <a:cubicBezTo>
                  <a:pt x="972050" y="363866"/>
                  <a:pt x="972449" y="357521"/>
                  <a:pt x="969273" y="352757"/>
                </a:cubicBezTo>
                <a:cubicBezTo>
                  <a:pt x="967685" y="350375"/>
                  <a:pt x="963683" y="351497"/>
                  <a:pt x="960941" y="350674"/>
                </a:cubicBezTo>
                <a:cubicBezTo>
                  <a:pt x="956735" y="349412"/>
                  <a:pt x="952521" y="348138"/>
                  <a:pt x="948444" y="346508"/>
                </a:cubicBezTo>
                <a:cubicBezTo>
                  <a:pt x="944972" y="345120"/>
                  <a:pt x="941761" y="342571"/>
                  <a:pt x="938029" y="342343"/>
                </a:cubicBezTo>
                <a:cubicBezTo>
                  <a:pt x="907529" y="340476"/>
                  <a:pt x="876930" y="340954"/>
                  <a:pt x="846381" y="340260"/>
                </a:cubicBezTo>
                <a:cubicBezTo>
                  <a:pt x="845289" y="340042"/>
                  <a:pt x="832208" y="337873"/>
                  <a:pt x="829717" y="336094"/>
                </a:cubicBezTo>
                <a:cubicBezTo>
                  <a:pt x="821501" y="330225"/>
                  <a:pt x="822406" y="324358"/>
                  <a:pt x="810971" y="323596"/>
                </a:cubicBezTo>
                <a:cubicBezTo>
                  <a:pt x="772844" y="321054"/>
                  <a:pt x="734598" y="320819"/>
                  <a:pt x="696411" y="319431"/>
                </a:cubicBezTo>
                <a:cubicBezTo>
                  <a:pt x="694328" y="318042"/>
                  <a:pt x="691932" y="317035"/>
                  <a:pt x="690162" y="315265"/>
                </a:cubicBezTo>
                <a:cubicBezTo>
                  <a:pt x="684044" y="309147"/>
                  <a:pt x="683805" y="300251"/>
                  <a:pt x="681830" y="292353"/>
                </a:cubicBezTo>
                <a:cubicBezTo>
                  <a:pt x="682362" y="286499"/>
                  <a:pt x="681989" y="271206"/>
                  <a:pt x="685996" y="263192"/>
                </a:cubicBezTo>
                <a:cubicBezTo>
                  <a:pt x="687116" y="260953"/>
                  <a:pt x="689145" y="259231"/>
                  <a:pt x="690162" y="256943"/>
                </a:cubicBezTo>
                <a:cubicBezTo>
                  <a:pt x="691945" y="252930"/>
                  <a:pt x="694328" y="244446"/>
                  <a:pt x="694328" y="244446"/>
                </a:cubicBezTo>
                <a:cubicBezTo>
                  <a:pt x="693344" y="240509"/>
                  <a:pt x="692341" y="232529"/>
                  <a:pt x="688079" y="229865"/>
                </a:cubicBezTo>
                <a:cubicBezTo>
                  <a:pt x="684355" y="227538"/>
                  <a:pt x="675582" y="225699"/>
                  <a:pt x="675582" y="225699"/>
                </a:cubicBezTo>
                <a:cubicBezTo>
                  <a:pt x="674888" y="223616"/>
                  <a:pt x="673189" y="221624"/>
                  <a:pt x="673499" y="219451"/>
                </a:cubicBezTo>
                <a:cubicBezTo>
                  <a:pt x="675983" y="202064"/>
                  <a:pt x="691553" y="213256"/>
                  <a:pt x="704742" y="215285"/>
                </a:cubicBezTo>
                <a:cubicBezTo>
                  <a:pt x="706825" y="216674"/>
                  <a:pt x="708817" y="218209"/>
                  <a:pt x="710991" y="219451"/>
                </a:cubicBezTo>
                <a:cubicBezTo>
                  <a:pt x="713687" y="220991"/>
                  <a:pt x="716839" y="221753"/>
                  <a:pt x="719323" y="223616"/>
                </a:cubicBezTo>
                <a:cubicBezTo>
                  <a:pt x="722465" y="225972"/>
                  <a:pt x="724512" y="229591"/>
                  <a:pt x="727654" y="231948"/>
                </a:cubicBezTo>
                <a:cubicBezTo>
                  <a:pt x="730138" y="233811"/>
                  <a:pt x="733323" y="234516"/>
                  <a:pt x="735986" y="236114"/>
                </a:cubicBezTo>
                <a:cubicBezTo>
                  <a:pt x="740279" y="238690"/>
                  <a:pt x="748484" y="244446"/>
                  <a:pt x="748484" y="244446"/>
                </a:cubicBezTo>
                <a:cubicBezTo>
                  <a:pt x="756121" y="243752"/>
                  <a:pt x="764447" y="245606"/>
                  <a:pt x="771396" y="242363"/>
                </a:cubicBezTo>
                <a:cubicBezTo>
                  <a:pt x="775933" y="240246"/>
                  <a:pt x="778144" y="234615"/>
                  <a:pt x="779727" y="229865"/>
                </a:cubicBezTo>
                <a:lnTo>
                  <a:pt x="783893" y="217368"/>
                </a:lnTo>
                <a:cubicBezTo>
                  <a:pt x="783199" y="200705"/>
                  <a:pt x="782998" y="184013"/>
                  <a:pt x="781810" y="167378"/>
                </a:cubicBezTo>
                <a:cubicBezTo>
                  <a:pt x="781507" y="163134"/>
                  <a:pt x="779228" y="155730"/>
                  <a:pt x="775562" y="152797"/>
                </a:cubicBezTo>
                <a:cubicBezTo>
                  <a:pt x="773848" y="151425"/>
                  <a:pt x="771504" y="150855"/>
                  <a:pt x="769313" y="150714"/>
                </a:cubicBezTo>
                <a:cubicBezTo>
                  <a:pt x="749900" y="149462"/>
                  <a:pt x="730432" y="149325"/>
                  <a:pt x="710991" y="148631"/>
                </a:cubicBezTo>
                <a:cubicBezTo>
                  <a:pt x="706131" y="147937"/>
                  <a:pt x="700969" y="148372"/>
                  <a:pt x="696411" y="146549"/>
                </a:cubicBezTo>
                <a:cubicBezTo>
                  <a:pt x="693676" y="145455"/>
                  <a:pt x="692559" y="142012"/>
                  <a:pt x="690162" y="140300"/>
                </a:cubicBezTo>
                <a:cubicBezTo>
                  <a:pt x="687635" y="138495"/>
                  <a:pt x="684463" y="137780"/>
                  <a:pt x="681830" y="136134"/>
                </a:cubicBezTo>
                <a:cubicBezTo>
                  <a:pt x="678886" y="134294"/>
                  <a:pt x="676443" y="131725"/>
                  <a:pt x="673499" y="129885"/>
                </a:cubicBezTo>
                <a:cubicBezTo>
                  <a:pt x="670866" y="128239"/>
                  <a:pt x="667863" y="127259"/>
                  <a:pt x="665167" y="125719"/>
                </a:cubicBezTo>
                <a:cubicBezTo>
                  <a:pt x="662993" y="124477"/>
                  <a:pt x="661262" y="122433"/>
                  <a:pt x="658918" y="121554"/>
                </a:cubicBezTo>
                <a:cubicBezTo>
                  <a:pt x="655603" y="120311"/>
                  <a:pt x="651938" y="120330"/>
                  <a:pt x="648504" y="119471"/>
                </a:cubicBezTo>
                <a:cubicBezTo>
                  <a:pt x="638121" y="116875"/>
                  <a:pt x="645658" y="116840"/>
                  <a:pt x="631840" y="115305"/>
                </a:cubicBezTo>
                <a:cubicBezTo>
                  <a:pt x="622843" y="114305"/>
                  <a:pt x="613788" y="113916"/>
                  <a:pt x="604762" y="113222"/>
                </a:cubicBezTo>
                <a:cubicBezTo>
                  <a:pt x="603374" y="111139"/>
                  <a:pt x="602481" y="108621"/>
                  <a:pt x="600597" y="106973"/>
                </a:cubicBezTo>
                <a:cubicBezTo>
                  <a:pt x="596829" y="103676"/>
                  <a:pt x="588099" y="98642"/>
                  <a:pt x="588099" y="98642"/>
                </a:cubicBezTo>
                <a:cubicBezTo>
                  <a:pt x="577949" y="83417"/>
                  <a:pt x="591458" y="101441"/>
                  <a:pt x="575602" y="88227"/>
                </a:cubicBezTo>
                <a:cubicBezTo>
                  <a:pt x="571122" y="84494"/>
                  <a:pt x="570809" y="77893"/>
                  <a:pt x="567270" y="73647"/>
                </a:cubicBezTo>
                <a:cubicBezTo>
                  <a:pt x="565667" y="71724"/>
                  <a:pt x="563104" y="70870"/>
                  <a:pt x="561021" y="69481"/>
                </a:cubicBezTo>
                <a:cubicBezTo>
                  <a:pt x="559632" y="66704"/>
                  <a:pt x="558008" y="64032"/>
                  <a:pt x="556855" y="61149"/>
                </a:cubicBezTo>
                <a:cubicBezTo>
                  <a:pt x="555342" y="57366"/>
                  <a:pt x="551056" y="42288"/>
                  <a:pt x="548524" y="38237"/>
                </a:cubicBezTo>
                <a:cubicBezTo>
                  <a:pt x="546963" y="35739"/>
                  <a:pt x="544358" y="34071"/>
                  <a:pt x="542275" y="31988"/>
                </a:cubicBezTo>
                <a:cubicBezTo>
                  <a:pt x="535277" y="14495"/>
                  <a:pt x="542122" y="27641"/>
                  <a:pt x="531860" y="15325"/>
                </a:cubicBezTo>
                <a:cubicBezTo>
                  <a:pt x="530258" y="13402"/>
                  <a:pt x="529465" y="10846"/>
                  <a:pt x="527695" y="9076"/>
                </a:cubicBezTo>
                <a:cubicBezTo>
                  <a:pt x="523658" y="5038"/>
                  <a:pt x="520279" y="4521"/>
                  <a:pt x="515197" y="2827"/>
                </a:cubicBezTo>
                <a:cubicBezTo>
                  <a:pt x="499922" y="4216"/>
                  <a:pt x="476232" y="-6725"/>
                  <a:pt x="469373" y="6993"/>
                </a:cubicBezTo>
                <a:cubicBezTo>
                  <a:pt x="436772" y="72196"/>
                  <a:pt x="459133" y="70783"/>
                  <a:pt x="477705" y="98642"/>
                </a:cubicBezTo>
                <a:cubicBezTo>
                  <a:pt x="479950" y="102010"/>
                  <a:pt x="481808" y="105623"/>
                  <a:pt x="483953" y="109056"/>
                </a:cubicBezTo>
                <a:cubicBezTo>
                  <a:pt x="485280" y="111179"/>
                  <a:pt x="486730" y="113222"/>
                  <a:pt x="488119" y="115305"/>
                </a:cubicBezTo>
                <a:cubicBezTo>
                  <a:pt x="488813" y="118082"/>
                  <a:pt x="489074" y="121005"/>
                  <a:pt x="490202" y="123636"/>
                </a:cubicBezTo>
                <a:cubicBezTo>
                  <a:pt x="491188" y="125937"/>
                  <a:pt x="494368" y="127382"/>
                  <a:pt x="494368" y="129885"/>
                </a:cubicBezTo>
                <a:cubicBezTo>
                  <a:pt x="494368" y="160466"/>
                  <a:pt x="491809" y="190995"/>
                  <a:pt x="490202" y="221534"/>
                </a:cubicBezTo>
                <a:cubicBezTo>
                  <a:pt x="489726" y="230574"/>
                  <a:pt x="489119" y="239614"/>
                  <a:pt x="488119" y="248611"/>
                </a:cubicBezTo>
                <a:cubicBezTo>
                  <a:pt x="487728" y="252130"/>
                  <a:pt x="486158" y="255488"/>
                  <a:pt x="486036" y="259026"/>
                </a:cubicBezTo>
                <a:cubicBezTo>
                  <a:pt x="485462" y="275679"/>
                  <a:pt x="492979" y="310404"/>
                  <a:pt x="492285" y="321513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EF16DF-97F7-47EF-942A-0257736417D8}"/>
              </a:ext>
            </a:extLst>
          </p:cNvPr>
          <p:cNvSpPr/>
          <p:nvPr/>
        </p:nvSpPr>
        <p:spPr>
          <a:xfrm>
            <a:off x="9205399" y="1312284"/>
            <a:ext cx="1742188" cy="208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ESTÁ A ACONTAÇER AQUI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30B6E3E-0552-4436-B7BD-8613BB6EEA75}"/>
              </a:ext>
            </a:extLst>
          </p:cNvPr>
          <p:cNvSpPr/>
          <p:nvPr/>
        </p:nvSpPr>
        <p:spPr>
          <a:xfrm>
            <a:off x="9220170" y="2823586"/>
            <a:ext cx="1742188" cy="208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TAMBÉM ACONTACEREM PERTO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720CE87-AF7D-41D0-BA02-064C0927B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923" y="3069847"/>
            <a:ext cx="1576432" cy="1238159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A88B6C3-B9EB-4949-8A6B-1CB3F686D5A6}"/>
              </a:ext>
            </a:extLst>
          </p:cNvPr>
          <p:cNvSpPr/>
          <p:nvPr/>
        </p:nvSpPr>
        <p:spPr>
          <a:xfrm>
            <a:off x="10384077" y="2525827"/>
            <a:ext cx="1059395" cy="1662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200" u="sng" dirty="0">
                <a:solidFill>
                  <a:srgbClr val="999999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Pesquisar a mapa</a:t>
            </a:r>
          </a:p>
        </p:txBody>
      </p:sp>
    </p:spTree>
    <p:extLst>
      <p:ext uri="{BB962C8B-B14F-4D97-AF65-F5344CB8AC3E}">
        <p14:creationId xmlns:p14="http://schemas.microsoft.com/office/powerpoint/2010/main" val="29017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71F3FC6-76AC-427B-969A-E9CA1BC6439E}"/>
              </a:ext>
            </a:extLst>
          </p:cNvPr>
          <p:cNvSpPr/>
          <p:nvPr/>
        </p:nvSpPr>
        <p:spPr>
          <a:xfrm>
            <a:off x="1214130" y="1082565"/>
            <a:ext cx="10078800" cy="502667"/>
          </a:xfrm>
          <a:prstGeom prst="rect">
            <a:avLst/>
          </a:prstGeom>
          <a:solidFill>
            <a:srgbClr val="29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AA5F01-2245-4B98-8964-EAB7A0C8B0B8}"/>
              </a:ext>
            </a:extLst>
          </p:cNvPr>
          <p:cNvSpPr/>
          <p:nvPr/>
        </p:nvSpPr>
        <p:spPr>
          <a:xfrm>
            <a:off x="1537725" y="1194807"/>
            <a:ext cx="2252648" cy="522626"/>
          </a:xfrm>
          <a:prstGeom prst="roundRect">
            <a:avLst/>
          </a:prstGeom>
          <a:solidFill>
            <a:srgbClr val="FFC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>
              <a:solidFill>
                <a:srgbClr val="00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5CF45-5AF5-49B0-A05C-62FBCF705824}"/>
              </a:ext>
            </a:extLst>
          </p:cNvPr>
          <p:cNvSpPr/>
          <p:nvPr/>
        </p:nvSpPr>
        <p:spPr>
          <a:xfrm>
            <a:off x="3902054" y="1237329"/>
            <a:ext cx="215152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ALV_gentrificação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E1179F6-09CD-4919-99C1-F69F03B1E80E}"/>
              </a:ext>
            </a:extLst>
          </p:cNvPr>
          <p:cNvSpPr/>
          <p:nvPr/>
        </p:nvSpPr>
        <p:spPr>
          <a:xfrm>
            <a:off x="6215823" y="1226080"/>
            <a:ext cx="215152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Rota_de_trânsito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F65E69-65B8-40DF-A643-4EE97F3F8EEC}"/>
              </a:ext>
            </a:extLst>
          </p:cNvPr>
          <p:cNvSpPr/>
          <p:nvPr/>
        </p:nvSpPr>
        <p:spPr>
          <a:xfrm>
            <a:off x="9828291" y="1226079"/>
            <a:ext cx="113645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000000"/>
                </a:solidFill>
              </a:rPr>
              <a:t>Pesquisar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00144D2-069C-4627-A441-EB0B9B59AC15}"/>
              </a:ext>
            </a:extLst>
          </p:cNvPr>
          <p:cNvSpPr/>
          <p:nvPr/>
        </p:nvSpPr>
        <p:spPr>
          <a:xfrm>
            <a:off x="8529592" y="1235054"/>
            <a:ext cx="113645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000000"/>
                </a:solidFill>
              </a:rPr>
              <a:t>Todas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67AD2-E261-4CFF-984F-1147EF69B427}"/>
              </a:ext>
            </a:extLst>
          </p:cNvPr>
          <p:cNvSpPr/>
          <p:nvPr/>
        </p:nvSpPr>
        <p:spPr>
          <a:xfrm>
            <a:off x="1214125" y="1557489"/>
            <a:ext cx="10078805" cy="151483"/>
          </a:xfrm>
          <a:prstGeom prst="rect">
            <a:avLst/>
          </a:prstGeom>
          <a:solidFill>
            <a:srgbClr val="FFC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7375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8690" y="-26894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728E1-81FC-4B41-8BEB-0521A2AA1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799" y="328027"/>
            <a:ext cx="12192000" cy="6175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0EEBA0-BD83-4B0D-A695-5E2D7AF8B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30" y="579898"/>
            <a:ext cx="10078800" cy="502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5F574C-385F-4218-9ACF-F6F6F5FC8DEC}"/>
              </a:ext>
            </a:extLst>
          </p:cNvPr>
          <p:cNvSpPr/>
          <p:nvPr/>
        </p:nvSpPr>
        <p:spPr>
          <a:xfrm>
            <a:off x="1214130" y="328027"/>
            <a:ext cx="10070221" cy="24973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A18EE-17D9-4201-860C-910B0CCFB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2450" y="6801946"/>
            <a:ext cx="14898037" cy="82840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3828F1-A724-4447-A699-1ADDD9B6722C}"/>
              </a:ext>
            </a:extLst>
          </p:cNvPr>
          <p:cNvSpPr/>
          <p:nvPr/>
        </p:nvSpPr>
        <p:spPr>
          <a:xfrm>
            <a:off x="1214129" y="1616918"/>
            <a:ext cx="10087381" cy="524108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D3220A-2C1A-4688-81F0-24248A447D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89" t="34242"/>
          <a:stretch/>
        </p:blipFill>
        <p:spPr>
          <a:xfrm>
            <a:off x="4333796" y="3140390"/>
            <a:ext cx="6950555" cy="370416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64A0C16E-DA62-4397-BFBF-D7E5107D9E12}"/>
              </a:ext>
            </a:extLst>
          </p:cNvPr>
          <p:cNvSpPr/>
          <p:nvPr/>
        </p:nvSpPr>
        <p:spPr>
          <a:xfrm>
            <a:off x="8209629" y="1187870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3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D1C10A-3A81-407C-9910-C07AA2E73F07}"/>
              </a:ext>
            </a:extLst>
          </p:cNvPr>
          <p:cNvSpPr/>
          <p:nvPr/>
        </p:nvSpPr>
        <p:spPr>
          <a:xfrm>
            <a:off x="9511242" y="1172838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4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285BB6-642D-4C97-9DCF-16DDB8444AB9}"/>
              </a:ext>
            </a:extLst>
          </p:cNvPr>
          <p:cNvSpPr/>
          <p:nvPr/>
        </p:nvSpPr>
        <p:spPr>
          <a:xfrm>
            <a:off x="1214127" y="3170464"/>
            <a:ext cx="3119669" cy="36740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6FF4F-CC2C-419F-8DCF-CB254714E0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637"/>
          <a:stretch/>
        </p:blipFill>
        <p:spPr>
          <a:xfrm>
            <a:off x="1289880" y="3521658"/>
            <a:ext cx="2968165" cy="818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0B0D9-A565-43AA-98EB-F062F5E473F4}"/>
              </a:ext>
            </a:extLst>
          </p:cNvPr>
          <p:cNvSpPr txBox="1"/>
          <p:nvPr/>
        </p:nvSpPr>
        <p:spPr>
          <a:xfrm>
            <a:off x="1214126" y="3239904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294B56"/>
                </a:solidFill>
              </a:rPr>
              <a:t>52 eventos procurados</a:t>
            </a:r>
            <a:endParaRPr lang="en-US" sz="800" dirty="0">
              <a:solidFill>
                <a:srgbClr val="294B56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0A9C96-2E53-481B-96A4-F1ED56AED0ED}"/>
              </a:ext>
            </a:extLst>
          </p:cNvPr>
          <p:cNvSpPr/>
          <p:nvPr/>
        </p:nvSpPr>
        <p:spPr>
          <a:xfrm>
            <a:off x="7953153" y="6315718"/>
            <a:ext cx="372166" cy="479505"/>
          </a:xfrm>
          <a:custGeom>
            <a:avLst/>
            <a:gdLst>
              <a:gd name="connsiteX0" fmla="*/ 170121 w 372166"/>
              <a:gd name="connsiteY0" fmla="*/ 22 h 479505"/>
              <a:gd name="connsiteX1" fmla="*/ 164805 w 372166"/>
              <a:gd name="connsiteY1" fmla="*/ 37235 h 479505"/>
              <a:gd name="connsiteX2" fmla="*/ 159489 w 372166"/>
              <a:gd name="connsiteY2" fmla="*/ 58501 h 479505"/>
              <a:gd name="connsiteX3" fmla="*/ 154173 w 372166"/>
              <a:gd name="connsiteY3" fmla="*/ 101031 h 479505"/>
              <a:gd name="connsiteX4" fmla="*/ 132907 w 372166"/>
              <a:gd name="connsiteY4" fmla="*/ 111663 h 479505"/>
              <a:gd name="connsiteX5" fmla="*/ 122275 w 372166"/>
              <a:gd name="connsiteY5" fmla="*/ 127612 h 479505"/>
              <a:gd name="connsiteX6" fmla="*/ 85061 w 372166"/>
              <a:gd name="connsiteY6" fmla="*/ 148877 h 479505"/>
              <a:gd name="connsiteX7" fmla="*/ 69112 w 372166"/>
              <a:gd name="connsiteY7" fmla="*/ 159510 h 479505"/>
              <a:gd name="connsiteX8" fmla="*/ 47847 w 372166"/>
              <a:gd name="connsiteY8" fmla="*/ 164826 h 479505"/>
              <a:gd name="connsiteX9" fmla="*/ 0 w 372166"/>
              <a:gd name="connsiteY9" fmla="*/ 175459 h 479505"/>
              <a:gd name="connsiteX10" fmla="*/ 10633 w 372166"/>
              <a:gd name="connsiteY10" fmla="*/ 233938 h 479505"/>
              <a:gd name="connsiteX11" fmla="*/ 15949 w 372166"/>
              <a:gd name="connsiteY11" fmla="*/ 249887 h 479505"/>
              <a:gd name="connsiteX12" fmla="*/ 31898 w 372166"/>
              <a:gd name="connsiteY12" fmla="*/ 260519 h 479505"/>
              <a:gd name="connsiteX13" fmla="*/ 58480 w 372166"/>
              <a:gd name="connsiteY13" fmla="*/ 297733 h 479505"/>
              <a:gd name="connsiteX14" fmla="*/ 74428 w 372166"/>
              <a:gd name="connsiteY14" fmla="*/ 313682 h 479505"/>
              <a:gd name="connsiteX15" fmla="*/ 79745 w 372166"/>
              <a:gd name="connsiteY15" fmla="*/ 329631 h 479505"/>
              <a:gd name="connsiteX16" fmla="*/ 95694 w 372166"/>
              <a:gd name="connsiteY16" fmla="*/ 340263 h 479505"/>
              <a:gd name="connsiteX17" fmla="*/ 106326 w 372166"/>
              <a:gd name="connsiteY17" fmla="*/ 356212 h 479505"/>
              <a:gd name="connsiteX18" fmla="*/ 127591 w 372166"/>
              <a:gd name="connsiteY18" fmla="*/ 409375 h 479505"/>
              <a:gd name="connsiteX19" fmla="*/ 143540 w 372166"/>
              <a:gd name="connsiteY19" fmla="*/ 420008 h 479505"/>
              <a:gd name="connsiteX20" fmla="*/ 186070 w 372166"/>
              <a:gd name="connsiteY20" fmla="*/ 462538 h 479505"/>
              <a:gd name="connsiteX21" fmla="*/ 202019 w 372166"/>
              <a:gd name="connsiteY21" fmla="*/ 467854 h 479505"/>
              <a:gd name="connsiteX22" fmla="*/ 217968 w 372166"/>
              <a:gd name="connsiteY22" fmla="*/ 478487 h 479505"/>
              <a:gd name="connsiteX23" fmla="*/ 324294 w 372166"/>
              <a:gd name="connsiteY23" fmla="*/ 467854 h 479505"/>
              <a:gd name="connsiteX24" fmla="*/ 340242 w 372166"/>
              <a:gd name="connsiteY24" fmla="*/ 457222 h 479505"/>
              <a:gd name="connsiteX25" fmla="*/ 345559 w 372166"/>
              <a:gd name="connsiteY25" fmla="*/ 441273 h 479505"/>
              <a:gd name="connsiteX26" fmla="*/ 350875 w 372166"/>
              <a:gd name="connsiteY26" fmla="*/ 398742 h 479505"/>
              <a:gd name="connsiteX27" fmla="*/ 361507 w 372166"/>
              <a:gd name="connsiteY27" fmla="*/ 382794 h 479505"/>
              <a:gd name="connsiteX28" fmla="*/ 366824 w 372166"/>
              <a:gd name="connsiteY28" fmla="*/ 350896 h 479505"/>
              <a:gd name="connsiteX29" fmla="*/ 372140 w 372166"/>
              <a:gd name="connsiteY29" fmla="*/ 334947 h 479505"/>
              <a:gd name="connsiteX30" fmla="*/ 366824 w 372166"/>
              <a:gd name="connsiteY30" fmla="*/ 260519 h 479505"/>
              <a:gd name="connsiteX31" fmla="*/ 350875 w 372166"/>
              <a:gd name="connsiteY31" fmla="*/ 249887 h 479505"/>
              <a:gd name="connsiteX32" fmla="*/ 334926 w 372166"/>
              <a:gd name="connsiteY32" fmla="*/ 217989 h 479505"/>
              <a:gd name="connsiteX33" fmla="*/ 324294 w 372166"/>
              <a:gd name="connsiteY33" fmla="*/ 186091 h 479505"/>
              <a:gd name="connsiteX34" fmla="*/ 318977 w 372166"/>
              <a:gd name="connsiteY34" fmla="*/ 170142 h 479505"/>
              <a:gd name="connsiteX35" fmla="*/ 303028 w 372166"/>
              <a:gd name="connsiteY35" fmla="*/ 159510 h 479505"/>
              <a:gd name="connsiteX36" fmla="*/ 276447 w 372166"/>
              <a:gd name="connsiteY36" fmla="*/ 127612 h 479505"/>
              <a:gd name="connsiteX37" fmla="*/ 260498 w 372166"/>
              <a:gd name="connsiteY37" fmla="*/ 122296 h 479505"/>
              <a:gd name="connsiteX38" fmla="*/ 244549 w 372166"/>
              <a:gd name="connsiteY38" fmla="*/ 101031 h 479505"/>
              <a:gd name="connsiteX39" fmla="*/ 233917 w 372166"/>
              <a:gd name="connsiteY39" fmla="*/ 85082 h 479505"/>
              <a:gd name="connsiteX40" fmla="*/ 217968 w 372166"/>
              <a:gd name="connsiteY40" fmla="*/ 74449 h 479505"/>
              <a:gd name="connsiteX41" fmla="*/ 202019 w 372166"/>
              <a:gd name="connsiteY41" fmla="*/ 42552 h 479505"/>
              <a:gd name="connsiteX42" fmla="*/ 170121 w 372166"/>
              <a:gd name="connsiteY42" fmla="*/ 22 h 47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2166" h="479505">
                <a:moveTo>
                  <a:pt x="170121" y="22"/>
                </a:moveTo>
                <a:cubicBezTo>
                  <a:pt x="163919" y="-864"/>
                  <a:pt x="167046" y="24907"/>
                  <a:pt x="164805" y="37235"/>
                </a:cubicBezTo>
                <a:cubicBezTo>
                  <a:pt x="163498" y="44424"/>
                  <a:pt x="160690" y="51294"/>
                  <a:pt x="159489" y="58501"/>
                </a:cubicBezTo>
                <a:cubicBezTo>
                  <a:pt x="157140" y="72594"/>
                  <a:pt x="160563" y="88252"/>
                  <a:pt x="154173" y="101031"/>
                </a:cubicBezTo>
                <a:cubicBezTo>
                  <a:pt x="150629" y="108119"/>
                  <a:pt x="139996" y="108119"/>
                  <a:pt x="132907" y="111663"/>
                </a:cubicBezTo>
                <a:cubicBezTo>
                  <a:pt x="129363" y="116979"/>
                  <a:pt x="126793" y="123094"/>
                  <a:pt x="122275" y="127612"/>
                </a:cubicBezTo>
                <a:cubicBezTo>
                  <a:pt x="113639" y="136249"/>
                  <a:pt x="94793" y="143316"/>
                  <a:pt x="85061" y="148877"/>
                </a:cubicBezTo>
                <a:cubicBezTo>
                  <a:pt x="79513" y="152047"/>
                  <a:pt x="74985" y="156993"/>
                  <a:pt x="69112" y="159510"/>
                </a:cubicBezTo>
                <a:cubicBezTo>
                  <a:pt x="62396" y="162388"/>
                  <a:pt x="54872" y="162819"/>
                  <a:pt x="47847" y="164826"/>
                </a:cubicBezTo>
                <a:cubicBezTo>
                  <a:pt x="11200" y="175296"/>
                  <a:pt x="57569" y="165863"/>
                  <a:pt x="0" y="175459"/>
                </a:cubicBezTo>
                <a:cubicBezTo>
                  <a:pt x="3544" y="194952"/>
                  <a:pt x="6482" y="214565"/>
                  <a:pt x="10633" y="233938"/>
                </a:cubicBezTo>
                <a:cubicBezTo>
                  <a:pt x="11807" y="239417"/>
                  <a:pt x="12448" y="245511"/>
                  <a:pt x="15949" y="249887"/>
                </a:cubicBezTo>
                <a:cubicBezTo>
                  <a:pt x="19940" y="254876"/>
                  <a:pt x="26582" y="256975"/>
                  <a:pt x="31898" y="260519"/>
                </a:cubicBezTo>
                <a:cubicBezTo>
                  <a:pt x="44303" y="297733"/>
                  <a:pt x="31898" y="288873"/>
                  <a:pt x="58480" y="297733"/>
                </a:cubicBezTo>
                <a:cubicBezTo>
                  <a:pt x="63796" y="303049"/>
                  <a:pt x="70258" y="307426"/>
                  <a:pt x="74428" y="313682"/>
                </a:cubicBezTo>
                <a:cubicBezTo>
                  <a:pt x="77536" y="318345"/>
                  <a:pt x="76244" y="325255"/>
                  <a:pt x="79745" y="329631"/>
                </a:cubicBezTo>
                <a:cubicBezTo>
                  <a:pt x="83737" y="334620"/>
                  <a:pt x="90378" y="336719"/>
                  <a:pt x="95694" y="340263"/>
                </a:cubicBezTo>
                <a:cubicBezTo>
                  <a:pt x="99238" y="345579"/>
                  <a:pt x="103731" y="350373"/>
                  <a:pt x="106326" y="356212"/>
                </a:cubicBezTo>
                <a:cubicBezTo>
                  <a:pt x="111990" y="368957"/>
                  <a:pt x="117232" y="396944"/>
                  <a:pt x="127591" y="409375"/>
                </a:cubicBezTo>
                <a:cubicBezTo>
                  <a:pt x="131681" y="414284"/>
                  <a:pt x="138224" y="416464"/>
                  <a:pt x="143540" y="420008"/>
                </a:cubicBezTo>
                <a:cubicBezTo>
                  <a:pt x="165686" y="453226"/>
                  <a:pt x="155556" y="449460"/>
                  <a:pt x="186070" y="462538"/>
                </a:cubicBezTo>
                <a:cubicBezTo>
                  <a:pt x="191221" y="464745"/>
                  <a:pt x="196703" y="466082"/>
                  <a:pt x="202019" y="467854"/>
                </a:cubicBezTo>
                <a:cubicBezTo>
                  <a:pt x="207335" y="471398"/>
                  <a:pt x="211587" y="478151"/>
                  <a:pt x="217968" y="478487"/>
                </a:cubicBezTo>
                <a:cubicBezTo>
                  <a:pt x="275182" y="481498"/>
                  <a:pt x="284505" y="477800"/>
                  <a:pt x="324294" y="467854"/>
                </a:cubicBezTo>
                <a:cubicBezTo>
                  <a:pt x="329610" y="464310"/>
                  <a:pt x="336251" y="462211"/>
                  <a:pt x="340242" y="457222"/>
                </a:cubicBezTo>
                <a:cubicBezTo>
                  <a:pt x="343743" y="452846"/>
                  <a:pt x="344557" y="446787"/>
                  <a:pt x="345559" y="441273"/>
                </a:cubicBezTo>
                <a:cubicBezTo>
                  <a:pt x="348115" y="427216"/>
                  <a:pt x="347116" y="412526"/>
                  <a:pt x="350875" y="398742"/>
                </a:cubicBezTo>
                <a:cubicBezTo>
                  <a:pt x="352556" y="392578"/>
                  <a:pt x="357963" y="388110"/>
                  <a:pt x="361507" y="382794"/>
                </a:cubicBezTo>
                <a:cubicBezTo>
                  <a:pt x="363279" y="372161"/>
                  <a:pt x="364486" y="361419"/>
                  <a:pt x="366824" y="350896"/>
                </a:cubicBezTo>
                <a:cubicBezTo>
                  <a:pt x="368040" y="345426"/>
                  <a:pt x="372140" y="340551"/>
                  <a:pt x="372140" y="334947"/>
                </a:cubicBezTo>
                <a:cubicBezTo>
                  <a:pt x="372140" y="310074"/>
                  <a:pt x="372856" y="284649"/>
                  <a:pt x="366824" y="260519"/>
                </a:cubicBezTo>
                <a:cubicBezTo>
                  <a:pt x="365274" y="254320"/>
                  <a:pt x="356191" y="253431"/>
                  <a:pt x="350875" y="249887"/>
                </a:cubicBezTo>
                <a:cubicBezTo>
                  <a:pt x="331488" y="191722"/>
                  <a:pt x="362408" y="279824"/>
                  <a:pt x="334926" y="217989"/>
                </a:cubicBezTo>
                <a:cubicBezTo>
                  <a:pt x="330374" y="207747"/>
                  <a:pt x="327838" y="196724"/>
                  <a:pt x="324294" y="186091"/>
                </a:cubicBezTo>
                <a:cubicBezTo>
                  <a:pt x="322522" y="180775"/>
                  <a:pt x="323640" y="173250"/>
                  <a:pt x="318977" y="170142"/>
                </a:cubicBezTo>
                <a:lnTo>
                  <a:pt x="303028" y="159510"/>
                </a:lnTo>
                <a:cubicBezTo>
                  <a:pt x="295182" y="147741"/>
                  <a:pt x="288728" y="135799"/>
                  <a:pt x="276447" y="127612"/>
                </a:cubicBezTo>
                <a:cubicBezTo>
                  <a:pt x="271784" y="124504"/>
                  <a:pt x="265814" y="124068"/>
                  <a:pt x="260498" y="122296"/>
                </a:cubicBezTo>
                <a:cubicBezTo>
                  <a:pt x="255182" y="115208"/>
                  <a:pt x="249699" y="108241"/>
                  <a:pt x="244549" y="101031"/>
                </a:cubicBezTo>
                <a:cubicBezTo>
                  <a:pt x="240835" y="95832"/>
                  <a:pt x="238435" y="89600"/>
                  <a:pt x="233917" y="85082"/>
                </a:cubicBezTo>
                <a:cubicBezTo>
                  <a:pt x="229399" y="80564"/>
                  <a:pt x="223284" y="77993"/>
                  <a:pt x="217968" y="74449"/>
                </a:cubicBezTo>
                <a:cubicBezTo>
                  <a:pt x="187505" y="28759"/>
                  <a:pt x="224021" y="86559"/>
                  <a:pt x="202019" y="42552"/>
                </a:cubicBezTo>
                <a:cubicBezTo>
                  <a:pt x="188438" y="15389"/>
                  <a:pt x="176323" y="908"/>
                  <a:pt x="170121" y="22"/>
                </a:cubicBezTo>
                <a:close/>
              </a:path>
            </a:pathLst>
          </a:custGeom>
          <a:solidFill>
            <a:srgbClr val="FFCD19"/>
          </a:solidFill>
          <a:ln>
            <a:solidFill>
              <a:srgbClr val="EB3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029C0F-F4A9-4F65-8EEF-4C48D9626084}"/>
              </a:ext>
            </a:extLst>
          </p:cNvPr>
          <p:cNvSpPr/>
          <p:nvPr/>
        </p:nvSpPr>
        <p:spPr>
          <a:xfrm>
            <a:off x="8901736" y="5486400"/>
            <a:ext cx="231631" cy="298147"/>
          </a:xfrm>
          <a:custGeom>
            <a:avLst/>
            <a:gdLst>
              <a:gd name="connsiteX0" fmla="*/ 215683 w 231631"/>
              <a:gd name="connsiteY0" fmla="*/ 10633 h 298147"/>
              <a:gd name="connsiteX1" fmla="*/ 77459 w 231631"/>
              <a:gd name="connsiteY1" fmla="*/ 21265 h 298147"/>
              <a:gd name="connsiteX2" fmla="*/ 61511 w 231631"/>
              <a:gd name="connsiteY2" fmla="*/ 10633 h 298147"/>
              <a:gd name="connsiteX3" fmla="*/ 34929 w 231631"/>
              <a:gd name="connsiteY3" fmla="*/ 5316 h 298147"/>
              <a:gd name="connsiteX4" fmla="*/ 18980 w 231631"/>
              <a:gd name="connsiteY4" fmla="*/ 0 h 298147"/>
              <a:gd name="connsiteX5" fmla="*/ 13664 w 231631"/>
              <a:gd name="connsiteY5" fmla="*/ 175437 h 298147"/>
              <a:gd name="connsiteX6" fmla="*/ 18980 w 231631"/>
              <a:gd name="connsiteY6" fmla="*/ 191386 h 298147"/>
              <a:gd name="connsiteX7" fmla="*/ 56194 w 231631"/>
              <a:gd name="connsiteY7" fmla="*/ 233916 h 298147"/>
              <a:gd name="connsiteX8" fmla="*/ 77459 w 231631"/>
              <a:gd name="connsiteY8" fmla="*/ 265814 h 298147"/>
              <a:gd name="connsiteX9" fmla="*/ 88092 w 231631"/>
              <a:gd name="connsiteY9" fmla="*/ 281763 h 298147"/>
              <a:gd name="connsiteX10" fmla="*/ 104041 w 231631"/>
              <a:gd name="connsiteY10" fmla="*/ 287079 h 298147"/>
              <a:gd name="connsiteX11" fmla="*/ 119990 w 231631"/>
              <a:gd name="connsiteY11" fmla="*/ 297712 h 298147"/>
              <a:gd name="connsiteX12" fmla="*/ 178469 w 231631"/>
              <a:gd name="connsiteY12" fmla="*/ 287079 h 298147"/>
              <a:gd name="connsiteX13" fmla="*/ 205050 w 231631"/>
              <a:gd name="connsiteY13" fmla="*/ 228600 h 298147"/>
              <a:gd name="connsiteX14" fmla="*/ 210366 w 231631"/>
              <a:gd name="connsiteY14" fmla="*/ 159488 h 298147"/>
              <a:gd name="connsiteX15" fmla="*/ 226315 w 231631"/>
              <a:gd name="connsiteY15" fmla="*/ 122274 h 298147"/>
              <a:gd name="connsiteX16" fmla="*/ 231631 w 231631"/>
              <a:gd name="connsiteY16" fmla="*/ 106326 h 298147"/>
              <a:gd name="connsiteX17" fmla="*/ 220999 w 231631"/>
              <a:gd name="connsiteY17" fmla="*/ 74428 h 298147"/>
              <a:gd name="connsiteX18" fmla="*/ 215683 w 231631"/>
              <a:gd name="connsiteY18" fmla="*/ 10633 h 2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631" h="298147">
                <a:moveTo>
                  <a:pt x="215683" y="10633"/>
                </a:moveTo>
                <a:cubicBezTo>
                  <a:pt x="191760" y="1773"/>
                  <a:pt x="184619" y="27568"/>
                  <a:pt x="77459" y="21265"/>
                </a:cubicBezTo>
                <a:cubicBezTo>
                  <a:pt x="72143" y="17721"/>
                  <a:pt x="67493" y="12876"/>
                  <a:pt x="61511" y="10633"/>
                </a:cubicBezTo>
                <a:cubicBezTo>
                  <a:pt x="53050" y="7460"/>
                  <a:pt x="43695" y="7508"/>
                  <a:pt x="34929" y="5316"/>
                </a:cubicBezTo>
                <a:cubicBezTo>
                  <a:pt x="29492" y="3957"/>
                  <a:pt x="24296" y="1772"/>
                  <a:pt x="18980" y="0"/>
                </a:cubicBezTo>
                <a:cubicBezTo>
                  <a:pt x="-14025" y="66014"/>
                  <a:pt x="4038" y="21418"/>
                  <a:pt x="13664" y="175437"/>
                </a:cubicBezTo>
                <a:cubicBezTo>
                  <a:pt x="14014" y="181030"/>
                  <a:pt x="16259" y="186487"/>
                  <a:pt x="18980" y="191386"/>
                </a:cubicBezTo>
                <a:cubicBezTo>
                  <a:pt x="37222" y="224222"/>
                  <a:pt x="32896" y="218385"/>
                  <a:pt x="56194" y="233916"/>
                </a:cubicBezTo>
                <a:lnTo>
                  <a:pt x="77459" y="265814"/>
                </a:lnTo>
                <a:cubicBezTo>
                  <a:pt x="81003" y="271130"/>
                  <a:pt x="82030" y="279743"/>
                  <a:pt x="88092" y="281763"/>
                </a:cubicBezTo>
                <a:lnTo>
                  <a:pt x="104041" y="287079"/>
                </a:lnTo>
                <a:cubicBezTo>
                  <a:pt x="109357" y="290623"/>
                  <a:pt x="113627" y="297134"/>
                  <a:pt x="119990" y="297712"/>
                </a:cubicBezTo>
                <a:cubicBezTo>
                  <a:pt x="143603" y="299859"/>
                  <a:pt x="158567" y="293713"/>
                  <a:pt x="178469" y="287079"/>
                </a:cubicBezTo>
                <a:cubicBezTo>
                  <a:pt x="204746" y="247663"/>
                  <a:pt x="197228" y="267712"/>
                  <a:pt x="205050" y="228600"/>
                </a:cubicBezTo>
                <a:cubicBezTo>
                  <a:pt x="206822" y="205563"/>
                  <a:pt x="207500" y="182415"/>
                  <a:pt x="210366" y="159488"/>
                </a:cubicBezTo>
                <a:cubicBezTo>
                  <a:pt x="211832" y="147761"/>
                  <a:pt x="222169" y="131949"/>
                  <a:pt x="226315" y="122274"/>
                </a:cubicBezTo>
                <a:cubicBezTo>
                  <a:pt x="228522" y="117123"/>
                  <a:pt x="229859" y="111642"/>
                  <a:pt x="231631" y="106326"/>
                </a:cubicBezTo>
                <a:cubicBezTo>
                  <a:pt x="228087" y="95693"/>
                  <a:pt x="223519" y="85349"/>
                  <a:pt x="220999" y="74428"/>
                </a:cubicBezTo>
                <a:cubicBezTo>
                  <a:pt x="218182" y="62218"/>
                  <a:pt x="239606" y="19493"/>
                  <a:pt x="215683" y="10633"/>
                </a:cubicBezTo>
                <a:close/>
              </a:path>
            </a:pathLst>
          </a:custGeom>
          <a:solidFill>
            <a:srgbClr val="EB3E4A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3F9537-4367-4ADC-96CE-1DBCAF72D6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342"/>
          <a:stretch/>
        </p:blipFill>
        <p:spPr>
          <a:xfrm>
            <a:off x="1287564" y="4683307"/>
            <a:ext cx="2898109" cy="7879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BC7654-8C06-4AFB-A1F4-E0572ACA6312}"/>
              </a:ext>
            </a:extLst>
          </p:cNvPr>
          <p:cNvSpPr txBox="1"/>
          <p:nvPr/>
        </p:nvSpPr>
        <p:spPr>
          <a:xfrm>
            <a:off x="1196970" y="4310139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06 junho 2020 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4C5956-0025-4D80-AA62-39F9E80245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564" y="5827897"/>
            <a:ext cx="2898108" cy="79654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0769A19-BBA6-4CA7-BA4B-C5F8E23E6A67}"/>
              </a:ext>
            </a:extLst>
          </p:cNvPr>
          <p:cNvSpPr/>
          <p:nvPr/>
        </p:nvSpPr>
        <p:spPr>
          <a:xfrm>
            <a:off x="2700670" y="504514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834122-F776-4EE6-AE50-AB30F464F2B6}"/>
              </a:ext>
            </a:extLst>
          </p:cNvPr>
          <p:cNvSpPr txBox="1"/>
          <p:nvPr/>
        </p:nvSpPr>
        <p:spPr>
          <a:xfrm>
            <a:off x="1182582" y="5471306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03 abril 2020 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492E5D0-BAFB-49B5-B69A-546F8BBCFF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r="81272" b="-12205"/>
          <a:stretch/>
        </p:blipFill>
        <p:spPr>
          <a:xfrm>
            <a:off x="3993333" y="5472353"/>
            <a:ext cx="192339" cy="1557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157DF09-0DB8-48BA-B430-2250815CB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812" y="4339976"/>
            <a:ext cx="133860" cy="14687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E31E36-5AC9-4D73-8B2F-027A6DBC6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812" y="6630966"/>
            <a:ext cx="133860" cy="1468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23B45A-17E5-4881-8A4B-188F89FA7B2E}"/>
              </a:ext>
            </a:extLst>
          </p:cNvPr>
          <p:cNvSpPr txBox="1"/>
          <p:nvPr/>
        </p:nvSpPr>
        <p:spPr>
          <a:xfrm>
            <a:off x="1282321" y="6586502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07 dezembro 2019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B2523B-7150-497A-914D-1722966EB5BB}"/>
              </a:ext>
            </a:extLst>
          </p:cNvPr>
          <p:cNvCxnSpPr>
            <a:cxnSpLocks/>
          </p:cNvCxnSpPr>
          <p:nvPr/>
        </p:nvCxnSpPr>
        <p:spPr>
          <a:xfrm>
            <a:off x="1282321" y="4574860"/>
            <a:ext cx="2975724" cy="0"/>
          </a:xfrm>
          <a:prstGeom prst="line">
            <a:avLst/>
          </a:prstGeom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4B749C-DF7C-4878-97EA-2797F2433B90}"/>
              </a:ext>
            </a:extLst>
          </p:cNvPr>
          <p:cNvCxnSpPr>
            <a:cxnSpLocks/>
          </p:cNvCxnSpPr>
          <p:nvPr/>
        </p:nvCxnSpPr>
        <p:spPr>
          <a:xfrm>
            <a:off x="1289880" y="5742670"/>
            <a:ext cx="2968165" cy="0"/>
          </a:xfrm>
          <a:prstGeom prst="line">
            <a:avLst/>
          </a:prstGeom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157D40E-A19A-4047-834E-FFA5D0F0175C}"/>
              </a:ext>
            </a:extLst>
          </p:cNvPr>
          <p:cNvSpPr/>
          <p:nvPr/>
        </p:nvSpPr>
        <p:spPr>
          <a:xfrm>
            <a:off x="1256270" y="3492758"/>
            <a:ext cx="177645" cy="165219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338A684-279A-40BD-9DDD-6276F9D05A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338899" y="280424"/>
            <a:ext cx="3309962" cy="2314592"/>
          </a:xfrm>
          <a:prstGeom prst="rect">
            <a:avLst/>
          </a:prstGeom>
        </p:spPr>
      </p:pic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F5F8322-F3C8-4FA3-A90C-7BE184CA0A4B}"/>
              </a:ext>
            </a:extLst>
          </p:cNvPr>
          <p:cNvSpPr/>
          <p:nvPr/>
        </p:nvSpPr>
        <p:spPr>
          <a:xfrm>
            <a:off x="7235445" y="4999185"/>
            <a:ext cx="193008" cy="265236"/>
          </a:xfrm>
          <a:custGeom>
            <a:avLst/>
            <a:gdLst>
              <a:gd name="connsiteX0" fmla="*/ 72335 w 193008"/>
              <a:gd name="connsiteY0" fmla="*/ 250393 h 265236"/>
              <a:gd name="connsiteX1" fmla="*/ 64916 w 193008"/>
              <a:gd name="connsiteY1" fmla="*/ 241119 h 265236"/>
              <a:gd name="connsiteX2" fmla="*/ 61207 w 193008"/>
              <a:gd name="connsiteY2" fmla="*/ 229991 h 265236"/>
              <a:gd name="connsiteX3" fmla="*/ 57497 w 193008"/>
              <a:gd name="connsiteY3" fmla="*/ 222572 h 265236"/>
              <a:gd name="connsiteX4" fmla="*/ 50078 w 193008"/>
              <a:gd name="connsiteY4" fmla="*/ 211443 h 265236"/>
              <a:gd name="connsiteX5" fmla="*/ 38950 w 193008"/>
              <a:gd name="connsiteY5" fmla="*/ 204024 h 265236"/>
              <a:gd name="connsiteX6" fmla="*/ 27821 w 193008"/>
              <a:gd name="connsiteY6" fmla="*/ 194750 h 265236"/>
              <a:gd name="connsiteX7" fmla="*/ 25966 w 193008"/>
              <a:gd name="connsiteY7" fmla="*/ 189186 h 265236"/>
              <a:gd name="connsiteX8" fmla="*/ 20402 w 193008"/>
              <a:gd name="connsiteY8" fmla="*/ 187331 h 265236"/>
              <a:gd name="connsiteX9" fmla="*/ 16692 w 193008"/>
              <a:gd name="connsiteY9" fmla="*/ 176202 h 265236"/>
              <a:gd name="connsiteX10" fmla="*/ 14838 w 193008"/>
              <a:gd name="connsiteY10" fmla="*/ 170638 h 265236"/>
              <a:gd name="connsiteX11" fmla="*/ 12983 w 193008"/>
              <a:gd name="connsiteY11" fmla="*/ 165074 h 265236"/>
              <a:gd name="connsiteX12" fmla="*/ 7419 w 193008"/>
              <a:gd name="connsiteY12" fmla="*/ 131688 h 265236"/>
              <a:gd name="connsiteX13" fmla="*/ 5564 w 193008"/>
              <a:gd name="connsiteY13" fmla="*/ 116850 h 265236"/>
              <a:gd name="connsiteX14" fmla="*/ 3709 w 193008"/>
              <a:gd name="connsiteY14" fmla="*/ 111286 h 265236"/>
              <a:gd name="connsiteX15" fmla="*/ 0 w 193008"/>
              <a:gd name="connsiteY15" fmla="*/ 96447 h 265236"/>
              <a:gd name="connsiteX16" fmla="*/ 1854 w 193008"/>
              <a:gd name="connsiteY16" fmla="*/ 76045 h 265236"/>
              <a:gd name="connsiteX17" fmla="*/ 3709 w 193008"/>
              <a:gd name="connsiteY17" fmla="*/ 68626 h 265236"/>
              <a:gd name="connsiteX18" fmla="*/ 12983 w 193008"/>
              <a:gd name="connsiteY18" fmla="*/ 55643 h 265236"/>
              <a:gd name="connsiteX19" fmla="*/ 18547 w 193008"/>
              <a:gd name="connsiteY19" fmla="*/ 38950 h 265236"/>
              <a:gd name="connsiteX20" fmla="*/ 20402 w 193008"/>
              <a:gd name="connsiteY20" fmla="*/ 33385 h 265236"/>
              <a:gd name="connsiteX21" fmla="*/ 25966 w 193008"/>
              <a:gd name="connsiteY21" fmla="*/ 29676 h 265236"/>
              <a:gd name="connsiteX22" fmla="*/ 29676 w 193008"/>
              <a:gd name="connsiteY22" fmla="*/ 18547 h 265236"/>
              <a:gd name="connsiteX23" fmla="*/ 35240 w 193008"/>
              <a:gd name="connsiteY23" fmla="*/ 14838 h 265236"/>
              <a:gd name="connsiteX24" fmla="*/ 51933 w 193008"/>
              <a:gd name="connsiteY24" fmla="*/ 1854 h 265236"/>
              <a:gd name="connsiteX25" fmla="*/ 64916 w 193008"/>
              <a:gd name="connsiteY25" fmla="*/ 0 h 265236"/>
              <a:gd name="connsiteX26" fmla="*/ 131688 w 193008"/>
              <a:gd name="connsiteY26" fmla="*/ 1854 h 265236"/>
              <a:gd name="connsiteX27" fmla="*/ 137252 w 193008"/>
              <a:gd name="connsiteY27" fmla="*/ 5564 h 265236"/>
              <a:gd name="connsiteX28" fmla="*/ 146526 w 193008"/>
              <a:gd name="connsiteY28" fmla="*/ 14838 h 265236"/>
              <a:gd name="connsiteX29" fmla="*/ 153945 w 193008"/>
              <a:gd name="connsiteY29" fmla="*/ 25966 h 265236"/>
              <a:gd name="connsiteX30" fmla="*/ 157655 w 193008"/>
              <a:gd name="connsiteY30" fmla="*/ 31531 h 265236"/>
              <a:gd name="connsiteX31" fmla="*/ 163219 w 193008"/>
              <a:gd name="connsiteY31" fmla="*/ 33385 h 265236"/>
              <a:gd name="connsiteX32" fmla="*/ 168783 w 193008"/>
              <a:gd name="connsiteY32" fmla="*/ 48223 h 265236"/>
              <a:gd name="connsiteX33" fmla="*/ 170638 w 193008"/>
              <a:gd name="connsiteY33" fmla="*/ 53788 h 265236"/>
              <a:gd name="connsiteX34" fmla="*/ 178057 w 193008"/>
              <a:gd name="connsiteY34" fmla="*/ 64916 h 265236"/>
              <a:gd name="connsiteX35" fmla="*/ 181767 w 193008"/>
              <a:gd name="connsiteY35" fmla="*/ 72335 h 265236"/>
              <a:gd name="connsiteX36" fmla="*/ 183621 w 193008"/>
              <a:gd name="connsiteY36" fmla="*/ 77900 h 265236"/>
              <a:gd name="connsiteX37" fmla="*/ 187331 w 193008"/>
              <a:gd name="connsiteY37" fmla="*/ 83464 h 265236"/>
              <a:gd name="connsiteX38" fmla="*/ 189186 w 193008"/>
              <a:gd name="connsiteY38" fmla="*/ 90883 h 265236"/>
              <a:gd name="connsiteX39" fmla="*/ 192895 w 193008"/>
              <a:gd name="connsiteY39" fmla="*/ 96447 h 265236"/>
              <a:gd name="connsiteX40" fmla="*/ 191040 w 193008"/>
              <a:gd name="connsiteY40" fmla="*/ 124269 h 265236"/>
              <a:gd name="connsiteX41" fmla="*/ 189186 w 193008"/>
              <a:gd name="connsiteY41" fmla="*/ 129833 h 265236"/>
              <a:gd name="connsiteX42" fmla="*/ 181767 w 193008"/>
              <a:gd name="connsiteY42" fmla="*/ 140962 h 265236"/>
              <a:gd name="connsiteX43" fmla="*/ 176202 w 193008"/>
              <a:gd name="connsiteY43" fmla="*/ 144671 h 265236"/>
              <a:gd name="connsiteX44" fmla="*/ 174348 w 193008"/>
              <a:gd name="connsiteY44" fmla="*/ 153945 h 265236"/>
              <a:gd name="connsiteX45" fmla="*/ 168783 w 193008"/>
              <a:gd name="connsiteY45" fmla="*/ 170638 h 265236"/>
              <a:gd name="connsiteX46" fmla="*/ 165074 w 193008"/>
              <a:gd name="connsiteY46" fmla="*/ 181767 h 265236"/>
              <a:gd name="connsiteX47" fmla="*/ 159509 w 193008"/>
              <a:gd name="connsiteY47" fmla="*/ 183621 h 265236"/>
              <a:gd name="connsiteX48" fmla="*/ 155800 w 193008"/>
              <a:gd name="connsiteY48" fmla="*/ 189186 h 265236"/>
              <a:gd name="connsiteX49" fmla="*/ 148381 w 193008"/>
              <a:gd name="connsiteY49" fmla="*/ 205879 h 265236"/>
              <a:gd name="connsiteX50" fmla="*/ 142817 w 193008"/>
              <a:gd name="connsiteY50" fmla="*/ 207733 h 265236"/>
              <a:gd name="connsiteX51" fmla="*/ 139107 w 193008"/>
              <a:gd name="connsiteY51" fmla="*/ 220717 h 265236"/>
              <a:gd name="connsiteX52" fmla="*/ 135397 w 193008"/>
              <a:gd name="connsiteY52" fmla="*/ 226281 h 265236"/>
              <a:gd name="connsiteX53" fmla="*/ 133543 w 193008"/>
              <a:gd name="connsiteY53" fmla="*/ 231845 h 265236"/>
              <a:gd name="connsiteX54" fmla="*/ 127978 w 193008"/>
              <a:gd name="connsiteY54" fmla="*/ 235555 h 265236"/>
              <a:gd name="connsiteX55" fmla="*/ 118705 w 193008"/>
              <a:gd name="connsiteY55" fmla="*/ 248538 h 265236"/>
              <a:gd name="connsiteX56" fmla="*/ 113140 w 193008"/>
              <a:gd name="connsiteY56" fmla="*/ 252248 h 265236"/>
              <a:gd name="connsiteX57" fmla="*/ 107576 w 193008"/>
              <a:gd name="connsiteY57" fmla="*/ 257812 h 265236"/>
              <a:gd name="connsiteX58" fmla="*/ 100157 w 193008"/>
              <a:gd name="connsiteY58" fmla="*/ 259667 h 265236"/>
              <a:gd name="connsiteX59" fmla="*/ 89028 w 193008"/>
              <a:gd name="connsiteY59" fmla="*/ 265231 h 265236"/>
              <a:gd name="connsiteX60" fmla="*/ 79754 w 193008"/>
              <a:gd name="connsiteY60" fmla="*/ 263376 h 265236"/>
              <a:gd name="connsiteX61" fmla="*/ 85319 w 193008"/>
              <a:gd name="connsiteY61" fmla="*/ 215152 h 265236"/>
              <a:gd name="connsiteX62" fmla="*/ 87174 w 193008"/>
              <a:gd name="connsiteY62" fmla="*/ 204024 h 265236"/>
              <a:gd name="connsiteX63" fmla="*/ 90883 w 193008"/>
              <a:gd name="connsiteY63" fmla="*/ 192895 h 265236"/>
              <a:gd name="connsiteX64" fmla="*/ 89028 w 193008"/>
              <a:gd name="connsiteY64" fmla="*/ 146526 h 265236"/>
              <a:gd name="connsiteX65" fmla="*/ 87174 w 193008"/>
              <a:gd name="connsiteY65" fmla="*/ 140962 h 265236"/>
              <a:gd name="connsiteX66" fmla="*/ 81609 w 193008"/>
              <a:gd name="connsiteY66" fmla="*/ 137252 h 265236"/>
              <a:gd name="connsiteX67" fmla="*/ 74190 w 193008"/>
              <a:gd name="connsiteY67" fmla="*/ 129833 h 265236"/>
              <a:gd name="connsiteX68" fmla="*/ 72335 w 193008"/>
              <a:gd name="connsiteY68" fmla="*/ 124269 h 265236"/>
              <a:gd name="connsiteX69" fmla="*/ 66771 w 193008"/>
              <a:gd name="connsiteY69" fmla="*/ 120559 h 265236"/>
              <a:gd name="connsiteX70" fmla="*/ 70481 w 193008"/>
              <a:gd name="connsiteY70" fmla="*/ 85319 h 265236"/>
              <a:gd name="connsiteX71" fmla="*/ 72335 w 193008"/>
              <a:gd name="connsiteY71" fmla="*/ 79755 h 265236"/>
              <a:gd name="connsiteX72" fmla="*/ 77900 w 193008"/>
              <a:gd name="connsiteY72" fmla="*/ 74190 h 265236"/>
              <a:gd name="connsiteX73" fmla="*/ 81609 w 193008"/>
              <a:gd name="connsiteY73" fmla="*/ 68626 h 265236"/>
              <a:gd name="connsiteX74" fmla="*/ 111286 w 193008"/>
              <a:gd name="connsiteY74" fmla="*/ 72335 h 265236"/>
              <a:gd name="connsiteX75" fmla="*/ 116850 w 193008"/>
              <a:gd name="connsiteY75" fmla="*/ 74190 h 265236"/>
              <a:gd name="connsiteX76" fmla="*/ 124269 w 193008"/>
              <a:gd name="connsiteY76" fmla="*/ 87174 h 265236"/>
              <a:gd name="connsiteX77" fmla="*/ 122414 w 193008"/>
              <a:gd name="connsiteY77" fmla="*/ 120559 h 265236"/>
              <a:gd name="connsiteX78" fmla="*/ 118705 w 193008"/>
              <a:gd name="connsiteY78" fmla="*/ 126124 h 265236"/>
              <a:gd name="connsiteX79" fmla="*/ 113140 w 193008"/>
              <a:gd name="connsiteY79" fmla="*/ 127978 h 265236"/>
              <a:gd name="connsiteX80" fmla="*/ 109431 w 193008"/>
              <a:gd name="connsiteY80" fmla="*/ 133543 h 265236"/>
              <a:gd name="connsiteX81" fmla="*/ 103866 w 193008"/>
              <a:gd name="connsiteY81" fmla="*/ 135398 h 265236"/>
              <a:gd name="connsiteX82" fmla="*/ 98302 w 193008"/>
              <a:gd name="connsiteY82" fmla="*/ 139107 h 265236"/>
              <a:gd name="connsiteX83" fmla="*/ 94593 w 193008"/>
              <a:gd name="connsiteY83" fmla="*/ 168783 h 265236"/>
              <a:gd name="connsiteX84" fmla="*/ 92738 w 193008"/>
              <a:gd name="connsiteY84" fmla="*/ 174348 h 265236"/>
              <a:gd name="connsiteX85" fmla="*/ 90883 w 193008"/>
              <a:gd name="connsiteY85" fmla="*/ 183621 h 265236"/>
              <a:gd name="connsiteX86" fmla="*/ 89028 w 193008"/>
              <a:gd name="connsiteY86" fmla="*/ 189186 h 265236"/>
              <a:gd name="connsiteX87" fmla="*/ 83464 w 193008"/>
              <a:gd name="connsiteY87" fmla="*/ 217007 h 265236"/>
              <a:gd name="connsiteX88" fmla="*/ 79754 w 193008"/>
              <a:gd name="connsiteY88" fmla="*/ 248538 h 265236"/>
              <a:gd name="connsiteX89" fmla="*/ 77900 w 193008"/>
              <a:gd name="connsiteY89" fmla="*/ 263376 h 265236"/>
              <a:gd name="connsiteX90" fmla="*/ 72335 w 193008"/>
              <a:gd name="connsiteY90" fmla="*/ 250393 h 26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3008" h="265236">
                <a:moveTo>
                  <a:pt x="72335" y="250393"/>
                </a:moveTo>
                <a:cubicBezTo>
                  <a:pt x="70171" y="246684"/>
                  <a:pt x="66812" y="244594"/>
                  <a:pt x="64916" y="241119"/>
                </a:cubicBezTo>
                <a:cubicBezTo>
                  <a:pt x="63044" y="237686"/>
                  <a:pt x="62956" y="233488"/>
                  <a:pt x="61207" y="229991"/>
                </a:cubicBezTo>
                <a:cubicBezTo>
                  <a:pt x="59970" y="227518"/>
                  <a:pt x="58920" y="224943"/>
                  <a:pt x="57497" y="222572"/>
                </a:cubicBezTo>
                <a:cubicBezTo>
                  <a:pt x="55203" y="218749"/>
                  <a:pt x="53788" y="213916"/>
                  <a:pt x="50078" y="211443"/>
                </a:cubicBezTo>
                <a:cubicBezTo>
                  <a:pt x="46369" y="208970"/>
                  <a:pt x="42103" y="207176"/>
                  <a:pt x="38950" y="204024"/>
                </a:cubicBezTo>
                <a:cubicBezTo>
                  <a:pt x="31809" y="196884"/>
                  <a:pt x="35567" y="199915"/>
                  <a:pt x="27821" y="194750"/>
                </a:cubicBezTo>
                <a:cubicBezTo>
                  <a:pt x="27203" y="192895"/>
                  <a:pt x="27348" y="190568"/>
                  <a:pt x="25966" y="189186"/>
                </a:cubicBezTo>
                <a:cubicBezTo>
                  <a:pt x="24584" y="187804"/>
                  <a:pt x="21538" y="188922"/>
                  <a:pt x="20402" y="187331"/>
                </a:cubicBezTo>
                <a:cubicBezTo>
                  <a:pt x="18129" y="184149"/>
                  <a:pt x="17928" y="179912"/>
                  <a:pt x="16692" y="176202"/>
                </a:cubicBezTo>
                <a:lnTo>
                  <a:pt x="14838" y="170638"/>
                </a:lnTo>
                <a:lnTo>
                  <a:pt x="12983" y="165074"/>
                </a:lnTo>
                <a:cubicBezTo>
                  <a:pt x="11128" y="153945"/>
                  <a:pt x="8819" y="142883"/>
                  <a:pt x="7419" y="131688"/>
                </a:cubicBezTo>
                <a:cubicBezTo>
                  <a:pt x="6801" y="126742"/>
                  <a:pt x="6456" y="121754"/>
                  <a:pt x="5564" y="116850"/>
                </a:cubicBezTo>
                <a:cubicBezTo>
                  <a:pt x="5214" y="114927"/>
                  <a:pt x="4183" y="113183"/>
                  <a:pt x="3709" y="111286"/>
                </a:cubicBezTo>
                <a:cubicBezTo>
                  <a:pt x="-773" y="93361"/>
                  <a:pt x="4242" y="109179"/>
                  <a:pt x="0" y="96447"/>
                </a:cubicBezTo>
                <a:cubicBezTo>
                  <a:pt x="618" y="89646"/>
                  <a:pt x="952" y="82814"/>
                  <a:pt x="1854" y="76045"/>
                </a:cubicBezTo>
                <a:cubicBezTo>
                  <a:pt x="2191" y="73518"/>
                  <a:pt x="2444" y="70839"/>
                  <a:pt x="3709" y="68626"/>
                </a:cubicBezTo>
                <a:cubicBezTo>
                  <a:pt x="15656" y="47719"/>
                  <a:pt x="3432" y="79521"/>
                  <a:pt x="12983" y="55643"/>
                </a:cubicBezTo>
                <a:cubicBezTo>
                  <a:pt x="15161" y="50197"/>
                  <a:pt x="16692" y="44514"/>
                  <a:pt x="18547" y="38950"/>
                </a:cubicBezTo>
                <a:cubicBezTo>
                  <a:pt x="19165" y="37095"/>
                  <a:pt x="18775" y="34470"/>
                  <a:pt x="20402" y="33385"/>
                </a:cubicBezTo>
                <a:lnTo>
                  <a:pt x="25966" y="29676"/>
                </a:lnTo>
                <a:cubicBezTo>
                  <a:pt x="27203" y="25966"/>
                  <a:pt x="26422" y="20716"/>
                  <a:pt x="29676" y="18547"/>
                </a:cubicBezTo>
                <a:cubicBezTo>
                  <a:pt x="31531" y="17311"/>
                  <a:pt x="33528" y="16265"/>
                  <a:pt x="35240" y="14838"/>
                </a:cubicBezTo>
                <a:cubicBezTo>
                  <a:pt x="40121" y="10771"/>
                  <a:pt x="45141" y="2824"/>
                  <a:pt x="51933" y="1854"/>
                </a:cubicBezTo>
                <a:lnTo>
                  <a:pt x="64916" y="0"/>
                </a:lnTo>
                <a:cubicBezTo>
                  <a:pt x="87173" y="618"/>
                  <a:pt x="109488" y="146"/>
                  <a:pt x="131688" y="1854"/>
                </a:cubicBezTo>
                <a:cubicBezTo>
                  <a:pt x="133911" y="2025"/>
                  <a:pt x="135676" y="3988"/>
                  <a:pt x="137252" y="5564"/>
                </a:cubicBezTo>
                <a:cubicBezTo>
                  <a:pt x="149617" y="17929"/>
                  <a:pt x="131689" y="4945"/>
                  <a:pt x="146526" y="14838"/>
                </a:cubicBezTo>
                <a:lnTo>
                  <a:pt x="153945" y="25966"/>
                </a:lnTo>
                <a:cubicBezTo>
                  <a:pt x="155182" y="27821"/>
                  <a:pt x="155540" y="30826"/>
                  <a:pt x="157655" y="31531"/>
                </a:cubicBezTo>
                <a:lnTo>
                  <a:pt x="163219" y="33385"/>
                </a:lnTo>
                <a:cubicBezTo>
                  <a:pt x="166798" y="51279"/>
                  <a:pt x="162415" y="35487"/>
                  <a:pt x="168783" y="48223"/>
                </a:cubicBezTo>
                <a:cubicBezTo>
                  <a:pt x="169657" y="49972"/>
                  <a:pt x="169688" y="52079"/>
                  <a:pt x="170638" y="53788"/>
                </a:cubicBezTo>
                <a:cubicBezTo>
                  <a:pt x="172803" y="57685"/>
                  <a:pt x="176063" y="60929"/>
                  <a:pt x="178057" y="64916"/>
                </a:cubicBezTo>
                <a:cubicBezTo>
                  <a:pt x="179294" y="67389"/>
                  <a:pt x="180678" y="69794"/>
                  <a:pt x="181767" y="72335"/>
                </a:cubicBezTo>
                <a:cubicBezTo>
                  <a:pt x="182537" y="74132"/>
                  <a:pt x="182747" y="76151"/>
                  <a:pt x="183621" y="77900"/>
                </a:cubicBezTo>
                <a:cubicBezTo>
                  <a:pt x="184618" y="79894"/>
                  <a:pt x="186094" y="81609"/>
                  <a:pt x="187331" y="83464"/>
                </a:cubicBezTo>
                <a:cubicBezTo>
                  <a:pt x="187949" y="85937"/>
                  <a:pt x="188182" y="88540"/>
                  <a:pt x="189186" y="90883"/>
                </a:cubicBezTo>
                <a:cubicBezTo>
                  <a:pt x="190064" y="92932"/>
                  <a:pt x="192771" y="94221"/>
                  <a:pt x="192895" y="96447"/>
                </a:cubicBezTo>
                <a:cubicBezTo>
                  <a:pt x="193410" y="105727"/>
                  <a:pt x="192066" y="115031"/>
                  <a:pt x="191040" y="124269"/>
                </a:cubicBezTo>
                <a:cubicBezTo>
                  <a:pt x="190824" y="126212"/>
                  <a:pt x="190135" y="128124"/>
                  <a:pt x="189186" y="129833"/>
                </a:cubicBezTo>
                <a:cubicBezTo>
                  <a:pt x="187021" y="133730"/>
                  <a:pt x="185477" y="138489"/>
                  <a:pt x="181767" y="140962"/>
                </a:cubicBezTo>
                <a:lnTo>
                  <a:pt x="176202" y="144671"/>
                </a:lnTo>
                <a:cubicBezTo>
                  <a:pt x="175584" y="147762"/>
                  <a:pt x="175177" y="150904"/>
                  <a:pt x="174348" y="153945"/>
                </a:cubicBezTo>
                <a:cubicBezTo>
                  <a:pt x="174344" y="153960"/>
                  <a:pt x="169713" y="167848"/>
                  <a:pt x="168783" y="170638"/>
                </a:cubicBezTo>
                <a:cubicBezTo>
                  <a:pt x="168783" y="170639"/>
                  <a:pt x="165075" y="181767"/>
                  <a:pt x="165074" y="181767"/>
                </a:cubicBezTo>
                <a:lnTo>
                  <a:pt x="159509" y="183621"/>
                </a:lnTo>
                <a:cubicBezTo>
                  <a:pt x="158273" y="185476"/>
                  <a:pt x="156705" y="187149"/>
                  <a:pt x="155800" y="189186"/>
                </a:cubicBezTo>
                <a:cubicBezTo>
                  <a:pt x="154082" y="193051"/>
                  <a:pt x="152721" y="202407"/>
                  <a:pt x="148381" y="205879"/>
                </a:cubicBezTo>
                <a:cubicBezTo>
                  <a:pt x="146855" y="207100"/>
                  <a:pt x="144672" y="207115"/>
                  <a:pt x="142817" y="207733"/>
                </a:cubicBezTo>
                <a:cubicBezTo>
                  <a:pt x="142223" y="210109"/>
                  <a:pt x="140437" y="218057"/>
                  <a:pt x="139107" y="220717"/>
                </a:cubicBezTo>
                <a:cubicBezTo>
                  <a:pt x="138110" y="222711"/>
                  <a:pt x="136634" y="224426"/>
                  <a:pt x="135397" y="226281"/>
                </a:cubicBezTo>
                <a:cubicBezTo>
                  <a:pt x="134779" y="228136"/>
                  <a:pt x="134764" y="230318"/>
                  <a:pt x="133543" y="231845"/>
                </a:cubicBezTo>
                <a:cubicBezTo>
                  <a:pt x="132150" y="233586"/>
                  <a:pt x="129160" y="233664"/>
                  <a:pt x="127978" y="235555"/>
                </a:cubicBezTo>
                <a:cubicBezTo>
                  <a:pt x="118867" y="250133"/>
                  <a:pt x="130370" y="244651"/>
                  <a:pt x="118705" y="248538"/>
                </a:cubicBezTo>
                <a:cubicBezTo>
                  <a:pt x="116850" y="249775"/>
                  <a:pt x="114853" y="250821"/>
                  <a:pt x="113140" y="252248"/>
                </a:cubicBezTo>
                <a:cubicBezTo>
                  <a:pt x="111125" y="253927"/>
                  <a:pt x="109853" y="256511"/>
                  <a:pt x="107576" y="257812"/>
                </a:cubicBezTo>
                <a:cubicBezTo>
                  <a:pt x="105363" y="259077"/>
                  <a:pt x="102608" y="258967"/>
                  <a:pt x="100157" y="259667"/>
                </a:cubicBezTo>
                <a:cubicBezTo>
                  <a:pt x="93439" y="261587"/>
                  <a:pt x="95124" y="261168"/>
                  <a:pt x="89028" y="265231"/>
                </a:cubicBezTo>
                <a:cubicBezTo>
                  <a:pt x="85937" y="264613"/>
                  <a:pt x="80294" y="266482"/>
                  <a:pt x="79754" y="263376"/>
                </a:cubicBezTo>
                <a:cubicBezTo>
                  <a:pt x="74644" y="233992"/>
                  <a:pt x="76960" y="231870"/>
                  <a:pt x="85319" y="215152"/>
                </a:cubicBezTo>
                <a:cubicBezTo>
                  <a:pt x="85937" y="211443"/>
                  <a:pt x="86262" y="207672"/>
                  <a:pt x="87174" y="204024"/>
                </a:cubicBezTo>
                <a:cubicBezTo>
                  <a:pt x="88122" y="200230"/>
                  <a:pt x="90883" y="192895"/>
                  <a:pt x="90883" y="192895"/>
                </a:cubicBezTo>
                <a:cubicBezTo>
                  <a:pt x="90265" y="177439"/>
                  <a:pt x="90130" y="161955"/>
                  <a:pt x="89028" y="146526"/>
                </a:cubicBezTo>
                <a:cubicBezTo>
                  <a:pt x="88889" y="144576"/>
                  <a:pt x="88395" y="142489"/>
                  <a:pt x="87174" y="140962"/>
                </a:cubicBezTo>
                <a:cubicBezTo>
                  <a:pt x="85781" y="139221"/>
                  <a:pt x="83464" y="138489"/>
                  <a:pt x="81609" y="137252"/>
                </a:cubicBezTo>
                <a:cubicBezTo>
                  <a:pt x="76662" y="122415"/>
                  <a:pt x="84082" y="139725"/>
                  <a:pt x="74190" y="129833"/>
                </a:cubicBezTo>
                <a:cubicBezTo>
                  <a:pt x="72808" y="128451"/>
                  <a:pt x="73556" y="125796"/>
                  <a:pt x="72335" y="124269"/>
                </a:cubicBezTo>
                <a:cubicBezTo>
                  <a:pt x="70942" y="122528"/>
                  <a:pt x="68626" y="121796"/>
                  <a:pt x="66771" y="120559"/>
                </a:cubicBezTo>
                <a:cubicBezTo>
                  <a:pt x="68008" y="108812"/>
                  <a:pt x="68885" y="97022"/>
                  <a:pt x="70481" y="85319"/>
                </a:cubicBezTo>
                <a:cubicBezTo>
                  <a:pt x="70745" y="83382"/>
                  <a:pt x="71251" y="81382"/>
                  <a:pt x="72335" y="79755"/>
                </a:cubicBezTo>
                <a:cubicBezTo>
                  <a:pt x="73790" y="77572"/>
                  <a:pt x="76221" y="76205"/>
                  <a:pt x="77900" y="74190"/>
                </a:cubicBezTo>
                <a:cubicBezTo>
                  <a:pt x="79327" y="72478"/>
                  <a:pt x="80373" y="70481"/>
                  <a:pt x="81609" y="68626"/>
                </a:cubicBezTo>
                <a:cubicBezTo>
                  <a:pt x="91501" y="69862"/>
                  <a:pt x="101439" y="70780"/>
                  <a:pt x="111286" y="72335"/>
                </a:cubicBezTo>
                <a:cubicBezTo>
                  <a:pt x="113217" y="72640"/>
                  <a:pt x="115324" y="72969"/>
                  <a:pt x="116850" y="74190"/>
                </a:cubicBezTo>
                <a:cubicBezTo>
                  <a:pt x="119032" y="75936"/>
                  <a:pt x="123358" y="85351"/>
                  <a:pt x="124269" y="87174"/>
                </a:cubicBezTo>
                <a:cubicBezTo>
                  <a:pt x="123651" y="98302"/>
                  <a:pt x="123990" y="109526"/>
                  <a:pt x="122414" y="120559"/>
                </a:cubicBezTo>
                <a:cubicBezTo>
                  <a:pt x="122099" y="122766"/>
                  <a:pt x="120446" y="124731"/>
                  <a:pt x="118705" y="126124"/>
                </a:cubicBezTo>
                <a:cubicBezTo>
                  <a:pt x="117178" y="127345"/>
                  <a:pt x="114995" y="127360"/>
                  <a:pt x="113140" y="127978"/>
                </a:cubicBezTo>
                <a:cubicBezTo>
                  <a:pt x="111904" y="129833"/>
                  <a:pt x="111172" y="132150"/>
                  <a:pt x="109431" y="133543"/>
                </a:cubicBezTo>
                <a:cubicBezTo>
                  <a:pt x="107904" y="134765"/>
                  <a:pt x="105615" y="134524"/>
                  <a:pt x="103866" y="135398"/>
                </a:cubicBezTo>
                <a:cubicBezTo>
                  <a:pt x="101872" y="136395"/>
                  <a:pt x="100157" y="137871"/>
                  <a:pt x="98302" y="139107"/>
                </a:cubicBezTo>
                <a:cubicBezTo>
                  <a:pt x="93411" y="153777"/>
                  <a:pt x="98602" y="136709"/>
                  <a:pt x="94593" y="168783"/>
                </a:cubicBezTo>
                <a:cubicBezTo>
                  <a:pt x="94351" y="170723"/>
                  <a:pt x="93212" y="172451"/>
                  <a:pt x="92738" y="174348"/>
                </a:cubicBezTo>
                <a:cubicBezTo>
                  <a:pt x="91973" y="177406"/>
                  <a:pt x="91648" y="180563"/>
                  <a:pt x="90883" y="183621"/>
                </a:cubicBezTo>
                <a:cubicBezTo>
                  <a:pt x="90409" y="185518"/>
                  <a:pt x="89452" y="187277"/>
                  <a:pt x="89028" y="189186"/>
                </a:cubicBezTo>
                <a:cubicBezTo>
                  <a:pt x="86976" y="198418"/>
                  <a:pt x="85156" y="207702"/>
                  <a:pt x="83464" y="217007"/>
                </a:cubicBezTo>
                <a:cubicBezTo>
                  <a:pt x="81442" y="228128"/>
                  <a:pt x="81033" y="237029"/>
                  <a:pt x="79754" y="248538"/>
                </a:cubicBezTo>
                <a:cubicBezTo>
                  <a:pt x="79204" y="253492"/>
                  <a:pt x="78518" y="258430"/>
                  <a:pt x="77900" y="263376"/>
                </a:cubicBezTo>
                <a:cubicBezTo>
                  <a:pt x="73408" y="249902"/>
                  <a:pt x="74499" y="254102"/>
                  <a:pt x="72335" y="250393"/>
                </a:cubicBezTo>
                <a:close/>
              </a:path>
            </a:pathLst>
          </a:cu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E2E7122-499E-4C35-A41D-F657ADB924E2}"/>
              </a:ext>
            </a:extLst>
          </p:cNvPr>
          <p:cNvSpPr/>
          <p:nvPr/>
        </p:nvSpPr>
        <p:spPr>
          <a:xfrm>
            <a:off x="8228815" y="5306039"/>
            <a:ext cx="193008" cy="265236"/>
          </a:xfrm>
          <a:custGeom>
            <a:avLst/>
            <a:gdLst>
              <a:gd name="connsiteX0" fmla="*/ 72335 w 193008"/>
              <a:gd name="connsiteY0" fmla="*/ 250393 h 265236"/>
              <a:gd name="connsiteX1" fmla="*/ 64916 w 193008"/>
              <a:gd name="connsiteY1" fmla="*/ 241119 h 265236"/>
              <a:gd name="connsiteX2" fmla="*/ 61207 w 193008"/>
              <a:gd name="connsiteY2" fmla="*/ 229991 h 265236"/>
              <a:gd name="connsiteX3" fmla="*/ 57497 w 193008"/>
              <a:gd name="connsiteY3" fmla="*/ 222572 h 265236"/>
              <a:gd name="connsiteX4" fmla="*/ 50078 w 193008"/>
              <a:gd name="connsiteY4" fmla="*/ 211443 h 265236"/>
              <a:gd name="connsiteX5" fmla="*/ 38950 w 193008"/>
              <a:gd name="connsiteY5" fmla="*/ 204024 h 265236"/>
              <a:gd name="connsiteX6" fmla="*/ 27821 w 193008"/>
              <a:gd name="connsiteY6" fmla="*/ 194750 h 265236"/>
              <a:gd name="connsiteX7" fmla="*/ 25966 w 193008"/>
              <a:gd name="connsiteY7" fmla="*/ 189186 h 265236"/>
              <a:gd name="connsiteX8" fmla="*/ 20402 w 193008"/>
              <a:gd name="connsiteY8" fmla="*/ 187331 h 265236"/>
              <a:gd name="connsiteX9" fmla="*/ 16692 w 193008"/>
              <a:gd name="connsiteY9" fmla="*/ 176202 h 265236"/>
              <a:gd name="connsiteX10" fmla="*/ 14838 w 193008"/>
              <a:gd name="connsiteY10" fmla="*/ 170638 h 265236"/>
              <a:gd name="connsiteX11" fmla="*/ 12983 w 193008"/>
              <a:gd name="connsiteY11" fmla="*/ 165074 h 265236"/>
              <a:gd name="connsiteX12" fmla="*/ 7419 w 193008"/>
              <a:gd name="connsiteY12" fmla="*/ 131688 h 265236"/>
              <a:gd name="connsiteX13" fmla="*/ 5564 w 193008"/>
              <a:gd name="connsiteY13" fmla="*/ 116850 h 265236"/>
              <a:gd name="connsiteX14" fmla="*/ 3709 w 193008"/>
              <a:gd name="connsiteY14" fmla="*/ 111286 h 265236"/>
              <a:gd name="connsiteX15" fmla="*/ 0 w 193008"/>
              <a:gd name="connsiteY15" fmla="*/ 96447 h 265236"/>
              <a:gd name="connsiteX16" fmla="*/ 1854 w 193008"/>
              <a:gd name="connsiteY16" fmla="*/ 76045 h 265236"/>
              <a:gd name="connsiteX17" fmla="*/ 3709 w 193008"/>
              <a:gd name="connsiteY17" fmla="*/ 68626 h 265236"/>
              <a:gd name="connsiteX18" fmla="*/ 12983 w 193008"/>
              <a:gd name="connsiteY18" fmla="*/ 55643 h 265236"/>
              <a:gd name="connsiteX19" fmla="*/ 18547 w 193008"/>
              <a:gd name="connsiteY19" fmla="*/ 38950 h 265236"/>
              <a:gd name="connsiteX20" fmla="*/ 20402 w 193008"/>
              <a:gd name="connsiteY20" fmla="*/ 33385 h 265236"/>
              <a:gd name="connsiteX21" fmla="*/ 25966 w 193008"/>
              <a:gd name="connsiteY21" fmla="*/ 29676 h 265236"/>
              <a:gd name="connsiteX22" fmla="*/ 29676 w 193008"/>
              <a:gd name="connsiteY22" fmla="*/ 18547 h 265236"/>
              <a:gd name="connsiteX23" fmla="*/ 35240 w 193008"/>
              <a:gd name="connsiteY23" fmla="*/ 14838 h 265236"/>
              <a:gd name="connsiteX24" fmla="*/ 51933 w 193008"/>
              <a:gd name="connsiteY24" fmla="*/ 1854 h 265236"/>
              <a:gd name="connsiteX25" fmla="*/ 64916 w 193008"/>
              <a:gd name="connsiteY25" fmla="*/ 0 h 265236"/>
              <a:gd name="connsiteX26" fmla="*/ 131688 w 193008"/>
              <a:gd name="connsiteY26" fmla="*/ 1854 h 265236"/>
              <a:gd name="connsiteX27" fmla="*/ 137252 w 193008"/>
              <a:gd name="connsiteY27" fmla="*/ 5564 h 265236"/>
              <a:gd name="connsiteX28" fmla="*/ 146526 w 193008"/>
              <a:gd name="connsiteY28" fmla="*/ 14838 h 265236"/>
              <a:gd name="connsiteX29" fmla="*/ 153945 w 193008"/>
              <a:gd name="connsiteY29" fmla="*/ 25966 h 265236"/>
              <a:gd name="connsiteX30" fmla="*/ 157655 w 193008"/>
              <a:gd name="connsiteY30" fmla="*/ 31531 h 265236"/>
              <a:gd name="connsiteX31" fmla="*/ 163219 w 193008"/>
              <a:gd name="connsiteY31" fmla="*/ 33385 h 265236"/>
              <a:gd name="connsiteX32" fmla="*/ 168783 w 193008"/>
              <a:gd name="connsiteY32" fmla="*/ 48223 h 265236"/>
              <a:gd name="connsiteX33" fmla="*/ 170638 w 193008"/>
              <a:gd name="connsiteY33" fmla="*/ 53788 h 265236"/>
              <a:gd name="connsiteX34" fmla="*/ 178057 w 193008"/>
              <a:gd name="connsiteY34" fmla="*/ 64916 h 265236"/>
              <a:gd name="connsiteX35" fmla="*/ 181767 w 193008"/>
              <a:gd name="connsiteY35" fmla="*/ 72335 h 265236"/>
              <a:gd name="connsiteX36" fmla="*/ 183621 w 193008"/>
              <a:gd name="connsiteY36" fmla="*/ 77900 h 265236"/>
              <a:gd name="connsiteX37" fmla="*/ 187331 w 193008"/>
              <a:gd name="connsiteY37" fmla="*/ 83464 h 265236"/>
              <a:gd name="connsiteX38" fmla="*/ 189186 w 193008"/>
              <a:gd name="connsiteY38" fmla="*/ 90883 h 265236"/>
              <a:gd name="connsiteX39" fmla="*/ 192895 w 193008"/>
              <a:gd name="connsiteY39" fmla="*/ 96447 h 265236"/>
              <a:gd name="connsiteX40" fmla="*/ 191040 w 193008"/>
              <a:gd name="connsiteY40" fmla="*/ 124269 h 265236"/>
              <a:gd name="connsiteX41" fmla="*/ 189186 w 193008"/>
              <a:gd name="connsiteY41" fmla="*/ 129833 h 265236"/>
              <a:gd name="connsiteX42" fmla="*/ 181767 w 193008"/>
              <a:gd name="connsiteY42" fmla="*/ 140962 h 265236"/>
              <a:gd name="connsiteX43" fmla="*/ 176202 w 193008"/>
              <a:gd name="connsiteY43" fmla="*/ 144671 h 265236"/>
              <a:gd name="connsiteX44" fmla="*/ 174348 w 193008"/>
              <a:gd name="connsiteY44" fmla="*/ 153945 h 265236"/>
              <a:gd name="connsiteX45" fmla="*/ 168783 w 193008"/>
              <a:gd name="connsiteY45" fmla="*/ 170638 h 265236"/>
              <a:gd name="connsiteX46" fmla="*/ 165074 w 193008"/>
              <a:gd name="connsiteY46" fmla="*/ 181767 h 265236"/>
              <a:gd name="connsiteX47" fmla="*/ 159509 w 193008"/>
              <a:gd name="connsiteY47" fmla="*/ 183621 h 265236"/>
              <a:gd name="connsiteX48" fmla="*/ 155800 w 193008"/>
              <a:gd name="connsiteY48" fmla="*/ 189186 h 265236"/>
              <a:gd name="connsiteX49" fmla="*/ 148381 w 193008"/>
              <a:gd name="connsiteY49" fmla="*/ 205879 h 265236"/>
              <a:gd name="connsiteX50" fmla="*/ 142817 w 193008"/>
              <a:gd name="connsiteY50" fmla="*/ 207733 h 265236"/>
              <a:gd name="connsiteX51" fmla="*/ 139107 w 193008"/>
              <a:gd name="connsiteY51" fmla="*/ 220717 h 265236"/>
              <a:gd name="connsiteX52" fmla="*/ 135397 w 193008"/>
              <a:gd name="connsiteY52" fmla="*/ 226281 h 265236"/>
              <a:gd name="connsiteX53" fmla="*/ 133543 w 193008"/>
              <a:gd name="connsiteY53" fmla="*/ 231845 h 265236"/>
              <a:gd name="connsiteX54" fmla="*/ 127978 w 193008"/>
              <a:gd name="connsiteY54" fmla="*/ 235555 h 265236"/>
              <a:gd name="connsiteX55" fmla="*/ 118705 w 193008"/>
              <a:gd name="connsiteY55" fmla="*/ 248538 h 265236"/>
              <a:gd name="connsiteX56" fmla="*/ 113140 w 193008"/>
              <a:gd name="connsiteY56" fmla="*/ 252248 h 265236"/>
              <a:gd name="connsiteX57" fmla="*/ 107576 w 193008"/>
              <a:gd name="connsiteY57" fmla="*/ 257812 h 265236"/>
              <a:gd name="connsiteX58" fmla="*/ 100157 w 193008"/>
              <a:gd name="connsiteY58" fmla="*/ 259667 h 265236"/>
              <a:gd name="connsiteX59" fmla="*/ 89028 w 193008"/>
              <a:gd name="connsiteY59" fmla="*/ 265231 h 265236"/>
              <a:gd name="connsiteX60" fmla="*/ 79754 w 193008"/>
              <a:gd name="connsiteY60" fmla="*/ 263376 h 265236"/>
              <a:gd name="connsiteX61" fmla="*/ 85319 w 193008"/>
              <a:gd name="connsiteY61" fmla="*/ 215152 h 265236"/>
              <a:gd name="connsiteX62" fmla="*/ 87174 w 193008"/>
              <a:gd name="connsiteY62" fmla="*/ 204024 h 265236"/>
              <a:gd name="connsiteX63" fmla="*/ 90883 w 193008"/>
              <a:gd name="connsiteY63" fmla="*/ 192895 h 265236"/>
              <a:gd name="connsiteX64" fmla="*/ 89028 w 193008"/>
              <a:gd name="connsiteY64" fmla="*/ 146526 h 265236"/>
              <a:gd name="connsiteX65" fmla="*/ 87174 w 193008"/>
              <a:gd name="connsiteY65" fmla="*/ 140962 h 265236"/>
              <a:gd name="connsiteX66" fmla="*/ 81609 w 193008"/>
              <a:gd name="connsiteY66" fmla="*/ 137252 h 265236"/>
              <a:gd name="connsiteX67" fmla="*/ 74190 w 193008"/>
              <a:gd name="connsiteY67" fmla="*/ 129833 h 265236"/>
              <a:gd name="connsiteX68" fmla="*/ 72335 w 193008"/>
              <a:gd name="connsiteY68" fmla="*/ 124269 h 265236"/>
              <a:gd name="connsiteX69" fmla="*/ 66771 w 193008"/>
              <a:gd name="connsiteY69" fmla="*/ 120559 h 265236"/>
              <a:gd name="connsiteX70" fmla="*/ 70481 w 193008"/>
              <a:gd name="connsiteY70" fmla="*/ 85319 h 265236"/>
              <a:gd name="connsiteX71" fmla="*/ 72335 w 193008"/>
              <a:gd name="connsiteY71" fmla="*/ 79755 h 265236"/>
              <a:gd name="connsiteX72" fmla="*/ 77900 w 193008"/>
              <a:gd name="connsiteY72" fmla="*/ 74190 h 265236"/>
              <a:gd name="connsiteX73" fmla="*/ 81609 w 193008"/>
              <a:gd name="connsiteY73" fmla="*/ 68626 h 265236"/>
              <a:gd name="connsiteX74" fmla="*/ 111286 w 193008"/>
              <a:gd name="connsiteY74" fmla="*/ 72335 h 265236"/>
              <a:gd name="connsiteX75" fmla="*/ 116850 w 193008"/>
              <a:gd name="connsiteY75" fmla="*/ 74190 h 265236"/>
              <a:gd name="connsiteX76" fmla="*/ 124269 w 193008"/>
              <a:gd name="connsiteY76" fmla="*/ 87174 h 265236"/>
              <a:gd name="connsiteX77" fmla="*/ 122414 w 193008"/>
              <a:gd name="connsiteY77" fmla="*/ 120559 h 265236"/>
              <a:gd name="connsiteX78" fmla="*/ 118705 w 193008"/>
              <a:gd name="connsiteY78" fmla="*/ 126124 h 265236"/>
              <a:gd name="connsiteX79" fmla="*/ 113140 w 193008"/>
              <a:gd name="connsiteY79" fmla="*/ 127978 h 265236"/>
              <a:gd name="connsiteX80" fmla="*/ 109431 w 193008"/>
              <a:gd name="connsiteY80" fmla="*/ 133543 h 265236"/>
              <a:gd name="connsiteX81" fmla="*/ 103866 w 193008"/>
              <a:gd name="connsiteY81" fmla="*/ 135398 h 265236"/>
              <a:gd name="connsiteX82" fmla="*/ 98302 w 193008"/>
              <a:gd name="connsiteY82" fmla="*/ 139107 h 265236"/>
              <a:gd name="connsiteX83" fmla="*/ 94593 w 193008"/>
              <a:gd name="connsiteY83" fmla="*/ 168783 h 265236"/>
              <a:gd name="connsiteX84" fmla="*/ 92738 w 193008"/>
              <a:gd name="connsiteY84" fmla="*/ 174348 h 265236"/>
              <a:gd name="connsiteX85" fmla="*/ 90883 w 193008"/>
              <a:gd name="connsiteY85" fmla="*/ 183621 h 265236"/>
              <a:gd name="connsiteX86" fmla="*/ 89028 w 193008"/>
              <a:gd name="connsiteY86" fmla="*/ 189186 h 265236"/>
              <a:gd name="connsiteX87" fmla="*/ 83464 w 193008"/>
              <a:gd name="connsiteY87" fmla="*/ 217007 h 265236"/>
              <a:gd name="connsiteX88" fmla="*/ 79754 w 193008"/>
              <a:gd name="connsiteY88" fmla="*/ 248538 h 265236"/>
              <a:gd name="connsiteX89" fmla="*/ 77900 w 193008"/>
              <a:gd name="connsiteY89" fmla="*/ 263376 h 265236"/>
              <a:gd name="connsiteX90" fmla="*/ 72335 w 193008"/>
              <a:gd name="connsiteY90" fmla="*/ 250393 h 26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3008" h="265236">
                <a:moveTo>
                  <a:pt x="72335" y="250393"/>
                </a:moveTo>
                <a:cubicBezTo>
                  <a:pt x="70171" y="246684"/>
                  <a:pt x="66812" y="244594"/>
                  <a:pt x="64916" y="241119"/>
                </a:cubicBezTo>
                <a:cubicBezTo>
                  <a:pt x="63044" y="237686"/>
                  <a:pt x="62956" y="233488"/>
                  <a:pt x="61207" y="229991"/>
                </a:cubicBezTo>
                <a:cubicBezTo>
                  <a:pt x="59970" y="227518"/>
                  <a:pt x="58920" y="224943"/>
                  <a:pt x="57497" y="222572"/>
                </a:cubicBezTo>
                <a:cubicBezTo>
                  <a:pt x="55203" y="218749"/>
                  <a:pt x="53788" y="213916"/>
                  <a:pt x="50078" y="211443"/>
                </a:cubicBezTo>
                <a:cubicBezTo>
                  <a:pt x="46369" y="208970"/>
                  <a:pt x="42103" y="207176"/>
                  <a:pt x="38950" y="204024"/>
                </a:cubicBezTo>
                <a:cubicBezTo>
                  <a:pt x="31809" y="196884"/>
                  <a:pt x="35567" y="199915"/>
                  <a:pt x="27821" y="194750"/>
                </a:cubicBezTo>
                <a:cubicBezTo>
                  <a:pt x="27203" y="192895"/>
                  <a:pt x="27348" y="190568"/>
                  <a:pt x="25966" y="189186"/>
                </a:cubicBezTo>
                <a:cubicBezTo>
                  <a:pt x="24584" y="187804"/>
                  <a:pt x="21538" y="188922"/>
                  <a:pt x="20402" y="187331"/>
                </a:cubicBezTo>
                <a:cubicBezTo>
                  <a:pt x="18129" y="184149"/>
                  <a:pt x="17928" y="179912"/>
                  <a:pt x="16692" y="176202"/>
                </a:cubicBezTo>
                <a:lnTo>
                  <a:pt x="14838" y="170638"/>
                </a:lnTo>
                <a:lnTo>
                  <a:pt x="12983" y="165074"/>
                </a:lnTo>
                <a:cubicBezTo>
                  <a:pt x="11128" y="153945"/>
                  <a:pt x="8819" y="142883"/>
                  <a:pt x="7419" y="131688"/>
                </a:cubicBezTo>
                <a:cubicBezTo>
                  <a:pt x="6801" y="126742"/>
                  <a:pt x="6456" y="121754"/>
                  <a:pt x="5564" y="116850"/>
                </a:cubicBezTo>
                <a:cubicBezTo>
                  <a:pt x="5214" y="114927"/>
                  <a:pt x="4183" y="113183"/>
                  <a:pt x="3709" y="111286"/>
                </a:cubicBezTo>
                <a:cubicBezTo>
                  <a:pt x="-773" y="93361"/>
                  <a:pt x="4242" y="109179"/>
                  <a:pt x="0" y="96447"/>
                </a:cubicBezTo>
                <a:cubicBezTo>
                  <a:pt x="618" y="89646"/>
                  <a:pt x="952" y="82814"/>
                  <a:pt x="1854" y="76045"/>
                </a:cubicBezTo>
                <a:cubicBezTo>
                  <a:pt x="2191" y="73518"/>
                  <a:pt x="2444" y="70839"/>
                  <a:pt x="3709" y="68626"/>
                </a:cubicBezTo>
                <a:cubicBezTo>
                  <a:pt x="15656" y="47719"/>
                  <a:pt x="3432" y="79521"/>
                  <a:pt x="12983" y="55643"/>
                </a:cubicBezTo>
                <a:cubicBezTo>
                  <a:pt x="15161" y="50197"/>
                  <a:pt x="16692" y="44514"/>
                  <a:pt x="18547" y="38950"/>
                </a:cubicBezTo>
                <a:cubicBezTo>
                  <a:pt x="19165" y="37095"/>
                  <a:pt x="18775" y="34470"/>
                  <a:pt x="20402" y="33385"/>
                </a:cubicBezTo>
                <a:lnTo>
                  <a:pt x="25966" y="29676"/>
                </a:lnTo>
                <a:cubicBezTo>
                  <a:pt x="27203" y="25966"/>
                  <a:pt x="26422" y="20716"/>
                  <a:pt x="29676" y="18547"/>
                </a:cubicBezTo>
                <a:cubicBezTo>
                  <a:pt x="31531" y="17311"/>
                  <a:pt x="33528" y="16265"/>
                  <a:pt x="35240" y="14838"/>
                </a:cubicBezTo>
                <a:cubicBezTo>
                  <a:pt x="40121" y="10771"/>
                  <a:pt x="45141" y="2824"/>
                  <a:pt x="51933" y="1854"/>
                </a:cubicBezTo>
                <a:lnTo>
                  <a:pt x="64916" y="0"/>
                </a:lnTo>
                <a:cubicBezTo>
                  <a:pt x="87173" y="618"/>
                  <a:pt x="109488" y="146"/>
                  <a:pt x="131688" y="1854"/>
                </a:cubicBezTo>
                <a:cubicBezTo>
                  <a:pt x="133911" y="2025"/>
                  <a:pt x="135676" y="3988"/>
                  <a:pt x="137252" y="5564"/>
                </a:cubicBezTo>
                <a:cubicBezTo>
                  <a:pt x="149617" y="17929"/>
                  <a:pt x="131689" y="4945"/>
                  <a:pt x="146526" y="14838"/>
                </a:cubicBezTo>
                <a:lnTo>
                  <a:pt x="153945" y="25966"/>
                </a:lnTo>
                <a:cubicBezTo>
                  <a:pt x="155182" y="27821"/>
                  <a:pt x="155540" y="30826"/>
                  <a:pt x="157655" y="31531"/>
                </a:cubicBezTo>
                <a:lnTo>
                  <a:pt x="163219" y="33385"/>
                </a:lnTo>
                <a:cubicBezTo>
                  <a:pt x="166798" y="51279"/>
                  <a:pt x="162415" y="35487"/>
                  <a:pt x="168783" y="48223"/>
                </a:cubicBezTo>
                <a:cubicBezTo>
                  <a:pt x="169657" y="49972"/>
                  <a:pt x="169688" y="52079"/>
                  <a:pt x="170638" y="53788"/>
                </a:cubicBezTo>
                <a:cubicBezTo>
                  <a:pt x="172803" y="57685"/>
                  <a:pt x="176063" y="60929"/>
                  <a:pt x="178057" y="64916"/>
                </a:cubicBezTo>
                <a:cubicBezTo>
                  <a:pt x="179294" y="67389"/>
                  <a:pt x="180678" y="69794"/>
                  <a:pt x="181767" y="72335"/>
                </a:cubicBezTo>
                <a:cubicBezTo>
                  <a:pt x="182537" y="74132"/>
                  <a:pt x="182747" y="76151"/>
                  <a:pt x="183621" y="77900"/>
                </a:cubicBezTo>
                <a:cubicBezTo>
                  <a:pt x="184618" y="79894"/>
                  <a:pt x="186094" y="81609"/>
                  <a:pt x="187331" y="83464"/>
                </a:cubicBezTo>
                <a:cubicBezTo>
                  <a:pt x="187949" y="85937"/>
                  <a:pt x="188182" y="88540"/>
                  <a:pt x="189186" y="90883"/>
                </a:cubicBezTo>
                <a:cubicBezTo>
                  <a:pt x="190064" y="92932"/>
                  <a:pt x="192771" y="94221"/>
                  <a:pt x="192895" y="96447"/>
                </a:cubicBezTo>
                <a:cubicBezTo>
                  <a:pt x="193410" y="105727"/>
                  <a:pt x="192066" y="115031"/>
                  <a:pt x="191040" y="124269"/>
                </a:cubicBezTo>
                <a:cubicBezTo>
                  <a:pt x="190824" y="126212"/>
                  <a:pt x="190135" y="128124"/>
                  <a:pt x="189186" y="129833"/>
                </a:cubicBezTo>
                <a:cubicBezTo>
                  <a:pt x="187021" y="133730"/>
                  <a:pt x="185477" y="138489"/>
                  <a:pt x="181767" y="140962"/>
                </a:cubicBezTo>
                <a:lnTo>
                  <a:pt x="176202" y="144671"/>
                </a:lnTo>
                <a:cubicBezTo>
                  <a:pt x="175584" y="147762"/>
                  <a:pt x="175177" y="150904"/>
                  <a:pt x="174348" y="153945"/>
                </a:cubicBezTo>
                <a:cubicBezTo>
                  <a:pt x="174344" y="153960"/>
                  <a:pt x="169713" y="167848"/>
                  <a:pt x="168783" y="170638"/>
                </a:cubicBezTo>
                <a:cubicBezTo>
                  <a:pt x="168783" y="170639"/>
                  <a:pt x="165075" y="181767"/>
                  <a:pt x="165074" y="181767"/>
                </a:cubicBezTo>
                <a:lnTo>
                  <a:pt x="159509" y="183621"/>
                </a:lnTo>
                <a:cubicBezTo>
                  <a:pt x="158273" y="185476"/>
                  <a:pt x="156705" y="187149"/>
                  <a:pt x="155800" y="189186"/>
                </a:cubicBezTo>
                <a:cubicBezTo>
                  <a:pt x="154082" y="193051"/>
                  <a:pt x="152721" y="202407"/>
                  <a:pt x="148381" y="205879"/>
                </a:cubicBezTo>
                <a:cubicBezTo>
                  <a:pt x="146855" y="207100"/>
                  <a:pt x="144672" y="207115"/>
                  <a:pt x="142817" y="207733"/>
                </a:cubicBezTo>
                <a:cubicBezTo>
                  <a:pt x="142223" y="210109"/>
                  <a:pt x="140437" y="218057"/>
                  <a:pt x="139107" y="220717"/>
                </a:cubicBezTo>
                <a:cubicBezTo>
                  <a:pt x="138110" y="222711"/>
                  <a:pt x="136634" y="224426"/>
                  <a:pt x="135397" y="226281"/>
                </a:cubicBezTo>
                <a:cubicBezTo>
                  <a:pt x="134779" y="228136"/>
                  <a:pt x="134764" y="230318"/>
                  <a:pt x="133543" y="231845"/>
                </a:cubicBezTo>
                <a:cubicBezTo>
                  <a:pt x="132150" y="233586"/>
                  <a:pt x="129160" y="233664"/>
                  <a:pt x="127978" y="235555"/>
                </a:cubicBezTo>
                <a:cubicBezTo>
                  <a:pt x="118867" y="250133"/>
                  <a:pt x="130370" y="244651"/>
                  <a:pt x="118705" y="248538"/>
                </a:cubicBezTo>
                <a:cubicBezTo>
                  <a:pt x="116850" y="249775"/>
                  <a:pt x="114853" y="250821"/>
                  <a:pt x="113140" y="252248"/>
                </a:cubicBezTo>
                <a:cubicBezTo>
                  <a:pt x="111125" y="253927"/>
                  <a:pt x="109853" y="256511"/>
                  <a:pt x="107576" y="257812"/>
                </a:cubicBezTo>
                <a:cubicBezTo>
                  <a:pt x="105363" y="259077"/>
                  <a:pt x="102608" y="258967"/>
                  <a:pt x="100157" y="259667"/>
                </a:cubicBezTo>
                <a:cubicBezTo>
                  <a:pt x="93439" y="261587"/>
                  <a:pt x="95124" y="261168"/>
                  <a:pt x="89028" y="265231"/>
                </a:cubicBezTo>
                <a:cubicBezTo>
                  <a:pt x="85937" y="264613"/>
                  <a:pt x="80294" y="266482"/>
                  <a:pt x="79754" y="263376"/>
                </a:cubicBezTo>
                <a:cubicBezTo>
                  <a:pt x="74644" y="233992"/>
                  <a:pt x="76960" y="231870"/>
                  <a:pt x="85319" y="215152"/>
                </a:cubicBezTo>
                <a:cubicBezTo>
                  <a:pt x="85937" y="211443"/>
                  <a:pt x="86262" y="207672"/>
                  <a:pt x="87174" y="204024"/>
                </a:cubicBezTo>
                <a:cubicBezTo>
                  <a:pt x="88122" y="200230"/>
                  <a:pt x="90883" y="192895"/>
                  <a:pt x="90883" y="192895"/>
                </a:cubicBezTo>
                <a:cubicBezTo>
                  <a:pt x="90265" y="177439"/>
                  <a:pt x="90130" y="161955"/>
                  <a:pt x="89028" y="146526"/>
                </a:cubicBezTo>
                <a:cubicBezTo>
                  <a:pt x="88889" y="144576"/>
                  <a:pt x="88395" y="142489"/>
                  <a:pt x="87174" y="140962"/>
                </a:cubicBezTo>
                <a:cubicBezTo>
                  <a:pt x="85781" y="139221"/>
                  <a:pt x="83464" y="138489"/>
                  <a:pt x="81609" y="137252"/>
                </a:cubicBezTo>
                <a:cubicBezTo>
                  <a:pt x="76662" y="122415"/>
                  <a:pt x="84082" y="139725"/>
                  <a:pt x="74190" y="129833"/>
                </a:cubicBezTo>
                <a:cubicBezTo>
                  <a:pt x="72808" y="128451"/>
                  <a:pt x="73556" y="125796"/>
                  <a:pt x="72335" y="124269"/>
                </a:cubicBezTo>
                <a:cubicBezTo>
                  <a:pt x="70942" y="122528"/>
                  <a:pt x="68626" y="121796"/>
                  <a:pt x="66771" y="120559"/>
                </a:cubicBezTo>
                <a:cubicBezTo>
                  <a:pt x="68008" y="108812"/>
                  <a:pt x="68885" y="97022"/>
                  <a:pt x="70481" y="85319"/>
                </a:cubicBezTo>
                <a:cubicBezTo>
                  <a:pt x="70745" y="83382"/>
                  <a:pt x="71251" y="81382"/>
                  <a:pt x="72335" y="79755"/>
                </a:cubicBezTo>
                <a:cubicBezTo>
                  <a:pt x="73790" y="77572"/>
                  <a:pt x="76221" y="76205"/>
                  <a:pt x="77900" y="74190"/>
                </a:cubicBezTo>
                <a:cubicBezTo>
                  <a:pt x="79327" y="72478"/>
                  <a:pt x="80373" y="70481"/>
                  <a:pt x="81609" y="68626"/>
                </a:cubicBezTo>
                <a:cubicBezTo>
                  <a:pt x="91501" y="69862"/>
                  <a:pt x="101439" y="70780"/>
                  <a:pt x="111286" y="72335"/>
                </a:cubicBezTo>
                <a:cubicBezTo>
                  <a:pt x="113217" y="72640"/>
                  <a:pt x="115324" y="72969"/>
                  <a:pt x="116850" y="74190"/>
                </a:cubicBezTo>
                <a:cubicBezTo>
                  <a:pt x="119032" y="75936"/>
                  <a:pt x="123358" y="85351"/>
                  <a:pt x="124269" y="87174"/>
                </a:cubicBezTo>
                <a:cubicBezTo>
                  <a:pt x="123651" y="98302"/>
                  <a:pt x="123990" y="109526"/>
                  <a:pt x="122414" y="120559"/>
                </a:cubicBezTo>
                <a:cubicBezTo>
                  <a:pt x="122099" y="122766"/>
                  <a:pt x="120446" y="124731"/>
                  <a:pt x="118705" y="126124"/>
                </a:cubicBezTo>
                <a:cubicBezTo>
                  <a:pt x="117178" y="127345"/>
                  <a:pt x="114995" y="127360"/>
                  <a:pt x="113140" y="127978"/>
                </a:cubicBezTo>
                <a:cubicBezTo>
                  <a:pt x="111904" y="129833"/>
                  <a:pt x="111172" y="132150"/>
                  <a:pt x="109431" y="133543"/>
                </a:cubicBezTo>
                <a:cubicBezTo>
                  <a:pt x="107904" y="134765"/>
                  <a:pt x="105615" y="134524"/>
                  <a:pt x="103866" y="135398"/>
                </a:cubicBezTo>
                <a:cubicBezTo>
                  <a:pt x="101872" y="136395"/>
                  <a:pt x="100157" y="137871"/>
                  <a:pt x="98302" y="139107"/>
                </a:cubicBezTo>
                <a:cubicBezTo>
                  <a:pt x="93411" y="153777"/>
                  <a:pt x="98602" y="136709"/>
                  <a:pt x="94593" y="168783"/>
                </a:cubicBezTo>
                <a:cubicBezTo>
                  <a:pt x="94351" y="170723"/>
                  <a:pt x="93212" y="172451"/>
                  <a:pt x="92738" y="174348"/>
                </a:cubicBezTo>
                <a:cubicBezTo>
                  <a:pt x="91973" y="177406"/>
                  <a:pt x="91648" y="180563"/>
                  <a:pt x="90883" y="183621"/>
                </a:cubicBezTo>
                <a:cubicBezTo>
                  <a:pt x="90409" y="185518"/>
                  <a:pt x="89452" y="187277"/>
                  <a:pt x="89028" y="189186"/>
                </a:cubicBezTo>
                <a:cubicBezTo>
                  <a:pt x="86976" y="198418"/>
                  <a:pt x="85156" y="207702"/>
                  <a:pt x="83464" y="217007"/>
                </a:cubicBezTo>
                <a:cubicBezTo>
                  <a:pt x="81442" y="228128"/>
                  <a:pt x="81033" y="237029"/>
                  <a:pt x="79754" y="248538"/>
                </a:cubicBezTo>
                <a:cubicBezTo>
                  <a:pt x="79204" y="253492"/>
                  <a:pt x="78518" y="258430"/>
                  <a:pt x="77900" y="263376"/>
                </a:cubicBezTo>
                <a:cubicBezTo>
                  <a:pt x="73408" y="249902"/>
                  <a:pt x="74499" y="254102"/>
                  <a:pt x="72335" y="250393"/>
                </a:cubicBezTo>
                <a:close/>
              </a:path>
            </a:pathLst>
          </a:cu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925E7D-752F-4D94-9E0B-FB53731C0398}"/>
              </a:ext>
            </a:extLst>
          </p:cNvPr>
          <p:cNvSpPr/>
          <p:nvPr/>
        </p:nvSpPr>
        <p:spPr>
          <a:xfrm>
            <a:off x="1588285" y="1239050"/>
            <a:ext cx="2151529" cy="577509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LX_desalojamento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F2A3A4-907C-4793-AF67-DE033B223507}"/>
              </a:ext>
            </a:extLst>
          </p:cNvPr>
          <p:cNvSpPr/>
          <p:nvPr/>
        </p:nvSpPr>
        <p:spPr>
          <a:xfrm>
            <a:off x="3582091" y="1154322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FD52E5-0806-4A5C-9415-04E0DF45BE28}"/>
              </a:ext>
            </a:extLst>
          </p:cNvPr>
          <p:cNvSpPr/>
          <p:nvPr/>
        </p:nvSpPr>
        <p:spPr>
          <a:xfrm>
            <a:off x="1214126" y="3034437"/>
            <a:ext cx="10070225" cy="8425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BE901D-38C6-42FE-AC68-447BC42FEB81}"/>
              </a:ext>
            </a:extLst>
          </p:cNvPr>
          <p:cNvSpPr/>
          <p:nvPr/>
        </p:nvSpPr>
        <p:spPr>
          <a:xfrm flipV="1">
            <a:off x="1537724" y="3023457"/>
            <a:ext cx="2514088" cy="9523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4325184-80DB-4F54-8ADE-802053C97A5B}"/>
              </a:ext>
            </a:extLst>
          </p:cNvPr>
          <p:cNvSpPr/>
          <p:nvPr/>
        </p:nvSpPr>
        <p:spPr>
          <a:xfrm rot="16200000">
            <a:off x="1230206" y="3056191"/>
            <a:ext cx="54505" cy="49726"/>
          </a:xfrm>
          <a:prstGeom prst="triangle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57F5BA-A8C3-474D-A631-1617790CFD33}"/>
              </a:ext>
            </a:extLst>
          </p:cNvPr>
          <p:cNvSpPr txBox="1"/>
          <p:nvPr/>
        </p:nvSpPr>
        <p:spPr>
          <a:xfrm>
            <a:off x="6169938" y="1705043"/>
            <a:ext cx="1379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DATA DOS CONTEUDOS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C08DE6-EF17-424E-BB8B-8A095BBFF0D0}"/>
              </a:ext>
            </a:extLst>
          </p:cNvPr>
          <p:cNvSpPr txBox="1"/>
          <p:nvPr/>
        </p:nvSpPr>
        <p:spPr>
          <a:xfrm>
            <a:off x="6310918" y="1980163"/>
            <a:ext cx="154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27/03/2015 – 02/06/2017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106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0CAC21-BFB7-472E-8ACC-3BD2E809C7F6}"/>
              </a:ext>
            </a:extLst>
          </p:cNvPr>
          <p:cNvSpPr/>
          <p:nvPr/>
        </p:nvSpPr>
        <p:spPr>
          <a:xfrm>
            <a:off x="6239314" y="2058341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FFAE36-1CE0-4A63-9070-F05D0682C53F}"/>
              </a:ext>
            </a:extLst>
          </p:cNvPr>
          <p:cNvSpPr txBox="1"/>
          <p:nvPr/>
        </p:nvSpPr>
        <p:spPr>
          <a:xfrm>
            <a:off x="1282321" y="1725260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PALAVRAS CHAVES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7829DB-8344-47F1-9EB9-69B6DDDC6D77}"/>
              </a:ext>
            </a:extLst>
          </p:cNvPr>
          <p:cNvSpPr txBox="1"/>
          <p:nvPr/>
        </p:nvSpPr>
        <p:spPr>
          <a:xfrm>
            <a:off x="1423301" y="2000380"/>
            <a:ext cx="154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Desalojamento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F80098-6F59-4D27-A11E-768BCF23EC86}"/>
              </a:ext>
            </a:extLst>
          </p:cNvPr>
          <p:cNvSpPr/>
          <p:nvPr/>
        </p:nvSpPr>
        <p:spPr>
          <a:xfrm>
            <a:off x="1351697" y="207855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B1E64A-1218-44E5-AE0B-E00B7E19AA35}"/>
              </a:ext>
            </a:extLst>
          </p:cNvPr>
          <p:cNvSpPr txBox="1"/>
          <p:nvPr/>
        </p:nvSpPr>
        <p:spPr>
          <a:xfrm>
            <a:off x="5003560" y="1709801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LOCALIZAÇÃO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7DC4D3-445C-4A82-B8D7-18576E752CE6}"/>
              </a:ext>
            </a:extLst>
          </p:cNvPr>
          <p:cNvSpPr txBox="1"/>
          <p:nvPr/>
        </p:nvSpPr>
        <p:spPr>
          <a:xfrm>
            <a:off x="5144540" y="1984921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Limite 1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Limite 2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Alvalade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Alcântara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354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E1B279-725A-49D7-9675-2737BB682D89}"/>
              </a:ext>
            </a:extLst>
          </p:cNvPr>
          <p:cNvSpPr/>
          <p:nvPr/>
        </p:nvSpPr>
        <p:spPr>
          <a:xfrm>
            <a:off x="5072936" y="2063099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3002E1-6CA6-4E98-B6AD-C8557BB0B15E}"/>
              </a:ext>
            </a:extLst>
          </p:cNvPr>
          <p:cNvSpPr/>
          <p:nvPr/>
        </p:nvSpPr>
        <p:spPr>
          <a:xfrm>
            <a:off x="5072869" y="2220823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B607AF2-19CA-4B64-9BDC-924ED55B7950}"/>
              </a:ext>
            </a:extLst>
          </p:cNvPr>
          <p:cNvSpPr/>
          <p:nvPr/>
        </p:nvSpPr>
        <p:spPr>
          <a:xfrm>
            <a:off x="5072868" y="2378547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F8ED8A8-405C-4F76-ABC9-D074C3446B76}"/>
              </a:ext>
            </a:extLst>
          </p:cNvPr>
          <p:cNvSpPr/>
          <p:nvPr/>
        </p:nvSpPr>
        <p:spPr>
          <a:xfrm>
            <a:off x="5072868" y="2531915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020D28-AA6F-4A54-86DE-24CBE1209087}"/>
              </a:ext>
            </a:extLst>
          </p:cNvPr>
          <p:cNvSpPr txBox="1"/>
          <p:nvPr/>
        </p:nvSpPr>
        <p:spPr>
          <a:xfrm>
            <a:off x="7829327" y="1691682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ESTADO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9620DC-56CF-4CAF-95E7-0050D7AA23FE}"/>
              </a:ext>
            </a:extLst>
          </p:cNvPr>
          <p:cNvSpPr txBox="1"/>
          <p:nvPr/>
        </p:nvSpPr>
        <p:spPr>
          <a:xfrm>
            <a:off x="7970307" y="1966802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Novo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Existe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Passado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Futuro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A86529-2D0F-4F25-88D6-97F2F32A9A90}"/>
              </a:ext>
            </a:extLst>
          </p:cNvPr>
          <p:cNvSpPr/>
          <p:nvPr/>
        </p:nvSpPr>
        <p:spPr>
          <a:xfrm>
            <a:off x="7898703" y="2044980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BFA7005-C5F1-4FAC-858A-7DEDD3AC8087}"/>
              </a:ext>
            </a:extLst>
          </p:cNvPr>
          <p:cNvSpPr/>
          <p:nvPr/>
        </p:nvSpPr>
        <p:spPr>
          <a:xfrm>
            <a:off x="7898636" y="220270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EAA6E8-907B-49F9-AB49-60DA0E8C50D9}"/>
              </a:ext>
            </a:extLst>
          </p:cNvPr>
          <p:cNvSpPr/>
          <p:nvPr/>
        </p:nvSpPr>
        <p:spPr>
          <a:xfrm>
            <a:off x="7898635" y="236042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AAE2B06-9F5D-4B04-B8F7-E686005A0603}"/>
              </a:ext>
            </a:extLst>
          </p:cNvPr>
          <p:cNvSpPr/>
          <p:nvPr/>
        </p:nvSpPr>
        <p:spPr>
          <a:xfrm>
            <a:off x="7898635" y="2514795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1B664F-B7F2-4CE0-AABF-77E7976EC1A2}"/>
              </a:ext>
            </a:extLst>
          </p:cNvPr>
          <p:cNvSpPr txBox="1"/>
          <p:nvPr/>
        </p:nvSpPr>
        <p:spPr>
          <a:xfrm>
            <a:off x="2599131" y="1720686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TÓPICO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F1ECF-C3BB-4258-A614-6B29DB4F2CBA}"/>
              </a:ext>
            </a:extLst>
          </p:cNvPr>
          <p:cNvSpPr txBox="1"/>
          <p:nvPr/>
        </p:nvSpPr>
        <p:spPr>
          <a:xfrm>
            <a:off x="2740111" y="1995806"/>
            <a:ext cx="1540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Pobreza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Segurança social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Questões sociais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Marcelo Revelo…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Coronavírus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143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3DCE-397C-4FD8-9685-9F2DE0241FD2}"/>
              </a:ext>
            </a:extLst>
          </p:cNvPr>
          <p:cNvSpPr/>
          <p:nvPr/>
        </p:nvSpPr>
        <p:spPr>
          <a:xfrm>
            <a:off x="2668507" y="207398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E4B3D-8B80-4284-8760-D391017D1B15}"/>
              </a:ext>
            </a:extLst>
          </p:cNvPr>
          <p:cNvSpPr/>
          <p:nvPr/>
        </p:nvSpPr>
        <p:spPr>
          <a:xfrm>
            <a:off x="2668440" y="2231708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F87493-BB11-4F1A-9768-9A95665D5D33}"/>
              </a:ext>
            </a:extLst>
          </p:cNvPr>
          <p:cNvSpPr/>
          <p:nvPr/>
        </p:nvSpPr>
        <p:spPr>
          <a:xfrm>
            <a:off x="2668439" y="2389432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88EBD9-6298-40DE-AAB7-C692113B06EE}"/>
              </a:ext>
            </a:extLst>
          </p:cNvPr>
          <p:cNvSpPr/>
          <p:nvPr/>
        </p:nvSpPr>
        <p:spPr>
          <a:xfrm>
            <a:off x="2664833" y="254978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D7A5B-84A6-4019-9CD3-012502DE4C1B}"/>
              </a:ext>
            </a:extLst>
          </p:cNvPr>
          <p:cNvSpPr txBox="1"/>
          <p:nvPr/>
        </p:nvSpPr>
        <p:spPr>
          <a:xfrm>
            <a:off x="3765510" y="1694836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CATEGORIAS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2D05C-8F30-4835-853B-08978EDE9018}"/>
              </a:ext>
            </a:extLst>
          </p:cNvPr>
          <p:cNvSpPr txBox="1"/>
          <p:nvPr/>
        </p:nvSpPr>
        <p:spPr>
          <a:xfrm>
            <a:off x="3906490" y="1969956"/>
            <a:ext cx="1010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Desporto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Local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Cultura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322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84A677-5E1F-4831-9644-0B7F9A58F3B2}"/>
              </a:ext>
            </a:extLst>
          </p:cNvPr>
          <p:cNvSpPr/>
          <p:nvPr/>
        </p:nvSpPr>
        <p:spPr>
          <a:xfrm>
            <a:off x="3834886" y="204813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C3E955-1650-4B55-87C9-FABF5E6C4DD3}"/>
              </a:ext>
            </a:extLst>
          </p:cNvPr>
          <p:cNvSpPr/>
          <p:nvPr/>
        </p:nvSpPr>
        <p:spPr>
          <a:xfrm>
            <a:off x="3834819" y="2205858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A64B3E-5039-4411-9B74-AA3A68E4520A}"/>
              </a:ext>
            </a:extLst>
          </p:cNvPr>
          <p:cNvSpPr/>
          <p:nvPr/>
        </p:nvSpPr>
        <p:spPr>
          <a:xfrm>
            <a:off x="3834818" y="2363582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421BB4-3BAF-48F8-95D9-137FB88FA1DE}"/>
              </a:ext>
            </a:extLst>
          </p:cNvPr>
          <p:cNvSpPr/>
          <p:nvPr/>
        </p:nvSpPr>
        <p:spPr>
          <a:xfrm>
            <a:off x="2664834" y="270112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E711DE-6B19-4A0B-9E59-D11870CB68F6}"/>
              </a:ext>
            </a:extLst>
          </p:cNvPr>
          <p:cNvSpPr txBox="1"/>
          <p:nvPr/>
        </p:nvSpPr>
        <p:spPr>
          <a:xfrm>
            <a:off x="8806308" y="1680491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AUTOR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7E2401-2B55-49E0-8F53-7F442C3A0426}"/>
              </a:ext>
            </a:extLst>
          </p:cNvPr>
          <p:cNvSpPr txBox="1"/>
          <p:nvPr/>
        </p:nvSpPr>
        <p:spPr>
          <a:xfrm>
            <a:off x="8947288" y="1955611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Paulo Curado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Sofia Lorena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Susana A. Oliveira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Mariana Correia Pinto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869C5B-DACB-4D9B-99A3-6714C048DB20}"/>
              </a:ext>
            </a:extLst>
          </p:cNvPr>
          <p:cNvSpPr/>
          <p:nvPr/>
        </p:nvSpPr>
        <p:spPr>
          <a:xfrm>
            <a:off x="8875684" y="2033789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B45CDBE-3FE1-4EFB-AAAD-9D01CEFF1082}"/>
              </a:ext>
            </a:extLst>
          </p:cNvPr>
          <p:cNvSpPr/>
          <p:nvPr/>
        </p:nvSpPr>
        <p:spPr>
          <a:xfrm>
            <a:off x="8875617" y="2191513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B180F09-6685-459C-8940-A104961075DB}"/>
              </a:ext>
            </a:extLst>
          </p:cNvPr>
          <p:cNvSpPr/>
          <p:nvPr/>
        </p:nvSpPr>
        <p:spPr>
          <a:xfrm>
            <a:off x="8875616" y="2349237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57158B5-85EA-4603-BB4D-812CE868344B}"/>
              </a:ext>
            </a:extLst>
          </p:cNvPr>
          <p:cNvSpPr txBox="1"/>
          <p:nvPr/>
        </p:nvSpPr>
        <p:spPr>
          <a:xfrm>
            <a:off x="10144631" y="1676346"/>
            <a:ext cx="1379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DATA DE PUBLICAÇÃ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EBE44CF-916E-41D0-9E77-E312BE791918}"/>
              </a:ext>
            </a:extLst>
          </p:cNvPr>
          <p:cNvSpPr txBox="1"/>
          <p:nvPr/>
        </p:nvSpPr>
        <p:spPr>
          <a:xfrm>
            <a:off x="10285611" y="1951466"/>
            <a:ext cx="1540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27/03/2015 -  </a:t>
            </a:r>
            <a:r>
              <a:rPr lang="pt-PT" sz="1000" i="1" noProof="1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atu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01/01/2007 – 31/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231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80B58F-C343-43DA-B205-34D4B7899EE6}"/>
              </a:ext>
            </a:extLst>
          </p:cNvPr>
          <p:cNvSpPr/>
          <p:nvPr/>
        </p:nvSpPr>
        <p:spPr>
          <a:xfrm>
            <a:off x="10214007" y="202964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8A27B4C-ED93-462F-BFE3-593A5779C0B4}"/>
              </a:ext>
            </a:extLst>
          </p:cNvPr>
          <p:cNvSpPr/>
          <p:nvPr/>
        </p:nvSpPr>
        <p:spPr>
          <a:xfrm>
            <a:off x="10213940" y="2182493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419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FD25A0-361E-485E-9E64-0D7D2619248E}"/>
              </a:ext>
            </a:extLst>
          </p:cNvPr>
          <p:cNvSpPr/>
          <p:nvPr/>
        </p:nvSpPr>
        <p:spPr>
          <a:xfrm>
            <a:off x="1284051" y="2076671"/>
            <a:ext cx="2363722" cy="270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6BF031-B014-45DF-86CD-E04CD41BCAEB}"/>
              </a:ext>
            </a:extLst>
          </p:cNvPr>
          <p:cNvSpPr/>
          <p:nvPr/>
        </p:nvSpPr>
        <p:spPr>
          <a:xfrm>
            <a:off x="1489074" y="2458388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THE MAP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0A261B-C320-43B2-85B9-CA7BBEFD9C9B}"/>
              </a:ext>
            </a:extLst>
          </p:cNvPr>
          <p:cNvSpPr/>
          <p:nvPr/>
        </p:nvSpPr>
        <p:spPr>
          <a:xfrm>
            <a:off x="1500323" y="2991218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published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of action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Author</a:t>
            </a:r>
          </a:p>
          <a:p>
            <a:r>
              <a:rPr lang="pt-PT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Publisher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Section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Tags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Keywords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Location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Search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Draw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7C6FC80-97D0-44F6-8717-A598D5438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4720"/>
              </p:ext>
            </p:extLst>
          </p:nvPr>
        </p:nvGraphicFramePr>
        <p:xfrm>
          <a:off x="5151337" y="1473560"/>
          <a:ext cx="5910633" cy="1362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37">
                  <a:extLst>
                    <a:ext uri="{9D8B030D-6E8A-4147-A177-3AD203B41FA5}">
                      <a16:colId xmlns:a16="http://schemas.microsoft.com/office/drawing/2014/main" val="3760080560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3352566343"/>
                    </a:ext>
                  </a:extLst>
                </a:gridCol>
                <a:gridCol w="660652">
                  <a:extLst>
                    <a:ext uri="{9D8B030D-6E8A-4147-A177-3AD203B41FA5}">
                      <a16:colId xmlns:a16="http://schemas.microsoft.com/office/drawing/2014/main" val="3174425785"/>
                    </a:ext>
                  </a:extLst>
                </a:gridCol>
                <a:gridCol w="652822">
                  <a:extLst>
                    <a:ext uri="{9D8B030D-6E8A-4147-A177-3AD203B41FA5}">
                      <a16:colId xmlns:a16="http://schemas.microsoft.com/office/drawing/2014/main" val="4144746979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1840202992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1951957719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1080465765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285342217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2758572211"/>
                    </a:ext>
                  </a:extLst>
                </a:gridCol>
              </a:tblGrid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 date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Location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Author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Publisher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71507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62983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10094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30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72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1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System design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2B8F83-2152-49E9-9ABB-30AB6BC1334F}"/>
              </a:ext>
            </a:extLst>
          </p:cNvPr>
          <p:cNvSpPr/>
          <p:nvPr/>
        </p:nvSpPr>
        <p:spPr>
          <a:xfrm>
            <a:off x="1652209" y="136221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Publication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F096C-6037-4B6B-B883-B70BB91DC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552" y="-581025"/>
            <a:ext cx="59436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3A7D2-854B-4397-AF46-42493C41AE5D}"/>
              </a:ext>
            </a:extLst>
          </p:cNvPr>
          <p:cNvSpPr/>
          <p:nvPr/>
        </p:nvSpPr>
        <p:spPr>
          <a:xfrm>
            <a:off x="1652209" y="2394572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Manual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5BDADA-8CAD-4D4D-BD53-EC15D0C1AA3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336285" y="2010282"/>
            <a:ext cx="0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DE3B16-5FF2-4734-A22E-BEB6C0B1A4C4}"/>
              </a:ext>
            </a:extLst>
          </p:cNvPr>
          <p:cNvSpPr txBox="1"/>
          <p:nvPr/>
        </p:nvSpPr>
        <p:spPr>
          <a:xfrm>
            <a:off x="2352139" y="2011321"/>
            <a:ext cx="96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Archive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20A1D-04D4-4E42-A33A-D578441F163E}"/>
              </a:ext>
            </a:extLst>
          </p:cNvPr>
          <p:cNvSpPr txBox="1"/>
          <p:nvPr/>
        </p:nvSpPr>
        <p:spPr>
          <a:xfrm>
            <a:off x="2353433" y="304129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Corpus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7EB28-53A1-422C-B2A9-BDE91885B5A5}"/>
              </a:ext>
            </a:extLst>
          </p:cNvPr>
          <p:cNvSpPr/>
          <p:nvPr/>
        </p:nvSpPr>
        <p:spPr>
          <a:xfrm>
            <a:off x="1658560" y="342693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Geo-referencing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060371-A006-4E6B-BE1F-7E2376A757E4}"/>
              </a:ext>
            </a:extLst>
          </p:cNvPr>
          <p:cNvSpPr/>
          <p:nvPr/>
        </p:nvSpPr>
        <p:spPr>
          <a:xfrm>
            <a:off x="3839030" y="136221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Journalist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EED20C-526F-4B72-98F1-B30FF0C8D939}"/>
              </a:ext>
            </a:extLst>
          </p:cNvPr>
          <p:cNvSpPr/>
          <p:nvPr/>
        </p:nvSpPr>
        <p:spPr>
          <a:xfrm>
            <a:off x="1658560" y="5491658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Web application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4BC4B1-795F-4B91-B2CD-01369490F2E3}"/>
              </a:ext>
            </a:extLst>
          </p:cNvPr>
          <p:cNvSpPr/>
          <p:nvPr/>
        </p:nvSpPr>
        <p:spPr>
          <a:xfrm>
            <a:off x="3839030" y="342693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Backoff plugin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55D51C-5C69-4F09-9777-81DD43FDBE77}"/>
              </a:ext>
            </a:extLst>
          </p:cNvPr>
          <p:cNvSpPr/>
          <p:nvPr/>
        </p:nvSpPr>
        <p:spPr>
          <a:xfrm>
            <a:off x="1652209" y="656889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Visualization/</a:t>
            </a:r>
          </a:p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filtering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3C61BB-66CF-4492-A816-627A806BBC2E}"/>
              </a:ext>
            </a:extLst>
          </p:cNvPr>
          <p:cNvSpPr/>
          <p:nvPr/>
        </p:nvSpPr>
        <p:spPr>
          <a:xfrm>
            <a:off x="1655868" y="7645171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Dashboards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6DB46A-BCB6-472D-9BA0-047ABA3C9D31}"/>
              </a:ext>
            </a:extLst>
          </p:cNvPr>
          <p:cNvCxnSpPr>
            <a:stCxn id="16" idx="2"/>
            <a:endCxn id="29" idx="0"/>
          </p:cNvCxnSpPr>
          <p:nvPr/>
        </p:nvCxnSpPr>
        <p:spPr>
          <a:xfrm>
            <a:off x="4523106" y="2010282"/>
            <a:ext cx="0" cy="141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F6F7D5-A91B-40B5-B087-7EB645C4EC10}"/>
              </a:ext>
            </a:extLst>
          </p:cNvPr>
          <p:cNvSpPr txBox="1"/>
          <p:nvPr/>
        </p:nvSpPr>
        <p:spPr>
          <a:xfrm>
            <a:off x="4523662" y="2009007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Content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A985C6-149E-4D74-BF83-3D5F139856F0}"/>
              </a:ext>
            </a:extLst>
          </p:cNvPr>
          <p:cNvSpPr txBox="1"/>
          <p:nvPr/>
        </p:nvSpPr>
        <p:spPr>
          <a:xfrm>
            <a:off x="5368224" y="3626837"/>
            <a:ext cx="1634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Georeferenced content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1E2CD55-900E-4C4C-ACB7-221B56D5F904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flipH="1">
            <a:off x="2336286" y="6139730"/>
            <a:ext cx="6351" cy="42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7647912-8A85-471F-BD8C-92E2A05B4668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2336286" y="3042644"/>
            <a:ext cx="6351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E92763E-B203-45B6-976D-05FB14AD55F7}"/>
              </a:ext>
            </a:extLst>
          </p:cNvPr>
          <p:cNvSpPr txBox="1"/>
          <p:nvPr/>
        </p:nvSpPr>
        <p:spPr>
          <a:xfrm>
            <a:off x="2353434" y="4072313"/>
            <a:ext cx="1117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Georeferenced</a:t>
            </a:r>
          </a:p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corpus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BA57D56-3154-42BF-BBE6-5067420BD974}"/>
              </a:ext>
            </a:extLst>
          </p:cNvPr>
          <p:cNvSpPr/>
          <p:nvPr/>
        </p:nvSpPr>
        <p:spPr>
          <a:xfrm>
            <a:off x="3843638" y="5491657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GeoContext Publication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6986123-F5DB-43DE-9773-E83529BFFA1F}"/>
              </a:ext>
            </a:extLst>
          </p:cNvPr>
          <p:cNvSpPr/>
          <p:nvPr/>
        </p:nvSpPr>
        <p:spPr>
          <a:xfrm>
            <a:off x="1657964" y="445929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GeoSpatial database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297858C1-2E03-4EB7-860D-F799A69AC36E}"/>
              </a:ext>
            </a:extLst>
          </p:cNvPr>
          <p:cNvCxnSpPr>
            <a:cxnSpLocks/>
            <a:stCxn id="29" idx="2"/>
            <a:endCxn id="133" idx="3"/>
          </p:cNvCxnSpPr>
          <p:nvPr/>
        </p:nvCxnSpPr>
        <p:spPr>
          <a:xfrm rot="5400000">
            <a:off x="3420448" y="3680674"/>
            <a:ext cx="708326" cy="14969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BA35FFE-7C84-434A-9E3D-494F120F2743}"/>
              </a:ext>
            </a:extLst>
          </p:cNvPr>
          <p:cNvCxnSpPr>
            <a:cxnSpLocks/>
            <a:stCxn id="133" idx="2"/>
            <a:endCxn id="26" idx="0"/>
          </p:cNvCxnSpPr>
          <p:nvPr/>
        </p:nvCxnSpPr>
        <p:spPr>
          <a:xfrm>
            <a:off x="2342040" y="5107368"/>
            <a:ext cx="596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40CF630-06D2-4A18-8DC8-2B933A7E5142}"/>
              </a:ext>
            </a:extLst>
          </p:cNvPr>
          <p:cNvSpPr/>
          <p:nvPr/>
        </p:nvSpPr>
        <p:spPr>
          <a:xfrm>
            <a:off x="1511265" y="2232648"/>
            <a:ext cx="1680637" cy="3033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A319D5-6EAE-4ECF-8110-0A12C164D2C3}"/>
              </a:ext>
            </a:extLst>
          </p:cNvPr>
          <p:cNvCxnSpPr>
            <a:cxnSpLocks/>
          </p:cNvCxnSpPr>
          <p:nvPr/>
        </p:nvCxnSpPr>
        <p:spPr>
          <a:xfrm>
            <a:off x="2348963" y="4072312"/>
            <a:ext cx="6351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9965688-49DA-4AF8-9FFA-D5482F9B42D4}"/>
              </a:ext>
            </a:extLst>
          </p:cNvPr>
          <p:cNvSpPr/>
          <p:nvPr/>
        </p:nvSpPr>
        <p:spPr>
          <a:xfrm>
            <a:off x="3671189" y="3234790"/>
            <a:ext cx="1680637" cy="3036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6E2E6C8-C92E-4B47-8BEA-894233A1D0B1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336286" y="7216969"/>
            <a:ext cx="3659" cy="42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59730A0-FB6B-4EA0-8F11-F41A2A9E3D7B}"/>
              </a:ext>
            </a:extLst>
          </p:cNvPr>
          <p:cNvSpPr/>
          <p:nvPr/>
        </p:nvSpPr>
        <p:spPr>
          <a:xfrm>
            <a:off x="1511265" y="5344170"/>
            <a:ext cx="1680637" cy="19828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B067B2B-BEE5-44C3-9ADF-EC4ED759D79B}"/>
              </a:ext>
            </a:extLst>
          </p:cNvPr>
          <p:cNvSpPr/>
          <p:nvPr/>
        </p:nvSpPr>
        <p:spPr>
          <a:xfrm>
            <a:off x="1495967" y="7485497"/>
            <a:ext cx="1680637" cy="956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D853C912-2925-4303-929E-93F41E7984D6}"/>
              </a:ext>
            </a:extLst>
          </p:cNvPr>
          <p:cNvCxnSpPr>
            <a:stCxn id="133" idx="2"/>
            <a:endCxn id="132" idx="0"/>
          </p:cNvCxnSpPr>
          <p:nvPr/>
        </p:nvCxnSpPr>
        <p:spPr>
          <a:xfrm rot="16200000" flipH="1">
            <a:off x="3242734" y="4206675"/>
            <a:ext cx="384289" cy="2185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8A1B7E1-ED70-443F-A10E-4F2D6D20E830}"/>
              </a:ext>
            </a:extLst>
          </p:cNvPr>
          <p:cNvSpPr txBox="1"/>
          <p:nvPr/>
        </p:nvSpPr>
        <p:spPr>
          <a:xfrm>
            <a:off x="1497580" y="49562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1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31428D-DBD0-4ECC-9DAB-2811DECDA69F}"/>
              </a:ext>
            </a:extLst>
          </p:cNvPr>
          <p:cNvSpPr txBox="1"/>
          <p:nvPr/>
        </p:nvSpPr>
        <p:spPr>
          <a:xfrm>
            <a:off x="1486127" y="703604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3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17AFAB-BBF1-4A7C-8F8C-D38F01C5FF7F}"/>
              </a:ext>
            </a:extLst>
          </p:cNvPr>
          <p:cNvSpPr txBox="1"/>
          <p:nvPr/>
        </p:nvSpPr>
        <p:spPr>
          <a:xfrm>
            <a:off x="3682132" y="59605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EA07F70-D474-4596-AE6B-D68EBF338B6F}"/>
              </a:ext>
            </a:extLst>
          </p:cNvPr>
          <p:cNvSpPr txBox="1"/>
          <p:nvPr/>
        </p:nvSpPr>
        <p:spPr>
          <a:xfrm>
            <a:off x="1495967" y="74257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4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0DC1C2-CF4D-42BF-A499-C2560A01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290" y="4037105"/>
            <a:ext cx="3781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004E525-2F76-4EA8-9584-6A2C7688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413" y="6887737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F7E2543-36C5-4D66-B66A-69F4B661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78" y="7688086"/>
            <a:ext cx="594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16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10069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701384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Análise e especificação detalhada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FA069-333A-4AEA-9B06-7DCB3A0C9030}"/>
              </a:ext>
            </a:extLst>
          </p:cNvPr>
          <p:cNvSpPr/>
          <p:nvPr/>
        </p:nvSpPr>
        <p:spPr>
          <a:xfrm>
            <a:off x="5866216" y="1502269"/>
            <a:ext cx="1817252" cy="3431616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*story_id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title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summary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author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web_link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publish_date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publication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section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type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tag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0A65F-2EB0-4A51-81B0-D1B57CFA9058}"/>
              </a:ext>
            </a:extLst>
          </p:cNvPr>
          <p:cNvSpPr/>
          <p:nvPr/>
        </p:nvSpPr>
        <p:spPr>
          <a:xfrm>
            <a:off x="8086333" y="3763293"/>
            <a:ext cx="2061660" cy="159215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User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*user_id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user_name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password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affiliation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B1D50-46E5-4894-86ED-79C47551BB62}"/>
              </a:ext>
            </a:extLst>
          </p:cNvPr>
          <p:cNvSpPr/>
          <p:nvPr/>
        </p:nvSpPr>
        <p:spPr>
          <a:xfrm>
            <a:off x="3870865" y="1876783"/>
            <a:ext cx="1494445" cy="2682587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instance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*instance_id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place_id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t_begin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t_end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t_type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t_desc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place_type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DE9893-FD14-4A60-A126-A15041EED02B}"/>
              </a:ext>
            </a:extLst>
          </p:cNvPr>
          <p:cNvCxnSpPr>
            <a:cxnSpLocks/>
            <a:stCxn id="6" idx="1"/>
            <a:endCxn id="14" idx="3"/>
          </p:cNvCxnSpPr>
          <p:nvPr/>
        </p:nvCxnSpPr>
        <p:spPr>
          <a:xfrm flipH="1">
            <a:off x="5365310" y="3218077"/>
            <a:ext cx="500906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E85D7C-2A02-423E-999C-D39570EE4CF2}"/>
              </a:ext>
            </a:extLst>
          </p:cNvPr>
          <p:cNvSpPr/>
          <p:nvPr/>
        </p:nvSpPr>
        <p:spPr>
          <a:xfrm>
            <a:off x="2084709" y="1447177"/>
            <a:ext cx="1285250" cy="2098928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egazetteer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*egaz_id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original_id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source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type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name</a:t>
            </a:r>
          </a:p>
          <a:p>
            <a:pPr algn="ctr"/>
            <a:r>
              <a:rPr lang="en-US" noProof="1">
                <a:solidFill>
                  <a:schemeClr val="bg1">
                    <a:lumMod val="50000"/>
                  </a:schemeClr>
                </a:solidFill>
              </a:rPr>
              <a:t>geom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17EE47-3328-46DA-B282-52D5EE4E1936}"/>
              </a:ext>
            </a:extLst>
          </p:cNvPr>
          <p:cNvSpPr/>
          <p:nvPr/>
        </p:nvSpPr>
        <p:spPr>
          <a:xfrm>
            <a:off x="1978530" y="3874133"/>
            <a:ext cx="1460517" cy="159215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ugazetteeer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*place_id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place_name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geom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4542E8F-9B31-4833-B954-196DE051F63D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3439047" y="3218077"/>
            <a:ext cx="431818" cy="1452133"/>
          </a:xfrm>
          <a:prstGeom prst="bentConnector3">
            <a:avLst>
              <a:gd name="adj1" fmla="val 50000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5147FB-8EF6-4BAC-9078-54B74B86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88" y="-2415251"/>
            <a:ext cx="2138378" cy="231935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976DA0-32BF-460B-B478-B50EAD25E1BC}"/>
              </a:ext>
            </a:extLst>
          </p:cNvPr>
          <p:cNvSpPr/>
          <p:nvPr/>
        </p:nvSpPr>
        <p:spPr>
          <a:xfrm>
            <a:off x="8325712" y="1303294"/>
            <a:ext cx="1596719" cy="196551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Attribute key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Critical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Recommended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External</a:t>
            </a:r>
            <a:endParaRPr lang="en-US" noProof="1">
              <a:solidFill>
                <a:srgbClr val="4A89BB"/>
              </a:solidFill>
            </a:endParaRP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Tool defined</a:t>
            </a:r>
          </a:p>
          <a:p>
            <a:pPr algn="ctr"/>
            <a:endParaRPr lang="en-US" noProof="1">
              <a:solidFill>
                <a:srgbClr val="4A89BB"/>
              </a:solidFill>
            </a:endParaRPr>
          </a:p>
          <a:p>
            <a:pPr algn="ctr"/>
            <a:endParaRPr lang="en-US" noProof="1">
              <a:solidFill>
                <a:srgbClr val="4A89BB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6F53BA-79A1-402E-A122-F94F6E86812A}"/>
              </a:ext>
            </a:extLst>
          </p:cNvPr>
          <p:cNvSpPr/>
          <p:nvPr/>
        </p:nvSpPr>
        <p:spPr>
          <a:xfrm>
            <a:off x="8558456" y="2751561"/>
            <a:ext cx="1235703" cy="354575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noProof="1">
                <a:solidFill>
                  <a:schemeClr val="accent1"/>
                </a:solidFill>
              </a:rPr>
              <a:t>Gazetteer</a:t>
            </a:r>
            <a:endParaRPr lang="en-US" noProof="1">
              <a:solidFill>
                <a:schemeClr val="accent1"/>
              </a:solidFill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9188300-6962-4220-97A0-270726FDD5CD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rot="10800000">
            <a:off x="7683469" y="3218078"/>
            <a:ext cx="402865" cy="1341293"/>
          </a:xfrm>
          <a:prstGeom prst="bentConnector3">
            <a:avLst>
              <a:gd name="adj1" fmla="val 50000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B2EA602-2B22-40EC-865F-D5750D42FDE6}"/>
              </a:ext>
            </a:extLst>
          </p:cNvPr>
          <p:cNvCxnSpPr>
            <a:cxnSpLocks/>
            <a:stCxn id="12" idx="2"/>
            <a:endCxn id="5" idx="2"/>
          </p:cNvCxnSpPr>
          <p:nvPr/>
        </p:nvCxnSpPr>
        <p:spPr>
          <a:xfrm rot="5400000">
            <a:off x="5857556" y="2206679"/>
            <a:ext cx="110840" cy="6408374"/>
          </a:xfrm>
          <a:prstGeom prst="bentConnector3">
            <a:avLst>
              <a:gd name="adj1" fmla="val 306243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0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DD2178-324C-5689-20F7-CDF9E15B4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" r="313" b="694"/>
          <a:stretch/>
        </p:blipFill>
        <p:spPr>
          <a:xfrm>
            <a:off x="1418515" y="19050"/>
            <a:ext cx="932568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9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10069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701384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Análise e especificação detalhada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FA069-333A-4AEA-9B06-7DCB3A0C9030}"/>
              </a:ext>
            </a:extLst>
          </p:cNvPr>
          <p:cNvSpPr/>
          <p:nvPr/>
        </p:nvSpPr>
        <p:spPr>
          <a:xfrm>
            <a:off x="4768854" y="1383575"/>
            <a:ext cx="1817252" cy="225784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*story_id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title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picture_link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summary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contents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web_link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publish_datetime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A5DE15-FC49-4BAE-834C-AED9F41DD2BE}"/>
              </a:ext>
            </a:extLst>
          </p:cNvPr>
          <p:cNvSpPr/>
          <p:nvPr/>
        </p:nvSpPr>
        <p:spPr>
          <a:xfrm>
            <a:off x="6900965" y="1383575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authorship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author_id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3205C2-5C77-42FD-B65C-6EF3C94C6CE1}"/>
              </a:ext>
            </a:extLst>
          </p:cNvPr>
          <p:cNvSpPr/>
          <p:nvPr/>
        </p:nvSpPr>
        <p:spPr>
          <a:xfrm>
            <a:off x="6900965" y="2626440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theming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theme_id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61C405-8973-4478-BAF3-6BED3FD01AA3}"/>
              </a:ext>
            </a:extLst>
          </p:cNvPr>
          <p:cNvSpPr/>
          <p:nvPr/>
        </p:nvSpPr>
        <p:spPr>
          <a:xfrm>
            <a:off x="8642819" y="1383575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author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*author_id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author_name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B2ED5-A6CD-46DB-AC3A-B402DDCC94F4}"/>
              </a:ext>
            </a:extLst>
          </p:cNvPr>
          <p:cNvSpPr/>
          <p:nvPr/>
        </p:nvSpPr>
        <p:spPr>
          <a:xfrm>
            <a:off x="8642819" y="2626440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theme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*theme_id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theme_name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FE93F1-4E77-42CE-A5DC-8BFDE4D83933}"/>
              </a:ext>
            </a:extLst>
          </p:cNvPr>
          <p:cNvSpPr/>
          <p:nvPr/>
        </p:nvSpPr>
        <p:spPr>
          <a:xfrm>
            <a:off x="6900726" y="5112169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publishing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0A65F-2EB0-4A51-81B0-D1B57CFA9058}"/>
              </a:ext>
            </a:extLst>
          </p:cNvPr>
          <p:cNvSpPr/>
          <p:nvPr/>
        </p:nvSpPr>
        <p:spPr>
          <a:xfrm>
            <a:off x="8642580" y="5112168"/>
            <a:ext cx="2061660" cy="159215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publisher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*publisher_id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publisher_name</a:t>
            </a:r>
          </a:p>
          <a:p>
            <a:pPr algn="ctr"/>
            <a:r>
              <a:rPr lang="en-US" noProof="1">
                <a:solidFill>
                  <a:srgbClr val="C00000"/>
                </a:solidFill>
              </a:rPr>
              <a:t>publish_site</a:t>
            </a:r>
          </a:p>
          <a:p>
            <a:pPr algn="ctr"/>
            <a:r>
              <a:rPr lang="en-US" noProof="1">
                <a:solidFill>
                  <a:srgbClr val="C00000"/>
                </a:solidFill>
              </a:rPr>
              <a:t>publish_description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69EF8F-B15B-4540-98AC-3466F7D49C6F}"/>
              </a:ext>
            </a:extLst>
          </p:cNvPr>
          <p:cNvSpPr/>
          <p:nvPr/>
        </p:nvSpPr>
        <p:spPr>
          <a:xfrm>
            <a:off x="4873407" y="253828"/>
            <a:ext cx="1608145" cy="90683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story_relations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story_id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B1D50-46E5-4894-86ED-79C47551BB62}"/>
              </a:ext>
            </a:extLst>
          </p:cNvPr>
          <p:cNvSpPr/>
          <p:nvPr/>
        </p:nvSpPr>
        <p:spPr>
          <a:xfrm>
            <a:off x="2952852" y="1383575"/>
            <a:ext cx="1494445" cy="2259498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instance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*instance_id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t_begin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t_end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place_type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58403A-71B1-42AE-B490-B73A452B68A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586106" y="1891892"/>
            <a:ext cx="31485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26D90-F821-46FF-A019-2BA97BF26EF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586106" y="3134757"/>
            <a:ext cx="31485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6BBB32-2040-4C39-B608-B81C1717B62E}"/>
              </a:ext>
            </a:extLst>
          </p:cNvPr>
          <p:cNvCxnSpPr>
            <a:cxnSpLocks/>
          </p:cNvCxnSpPr>
          <p:nvPr/>
        </p:nvCxnSpPr>
        <p:spPr>
          <a:xfrm flipV="1">
            <a:off x="6586106" y="4055792"/>
            <a:ext cx="322785" cy="165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DB19A9-2E03-4888-AFDC-98E125A2D6BE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8376828" y="1891892"/>
            <a:ext cx="265991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2BCAB9-7A36-4544-AE9A-6546496558AD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8376829" y="3134757"/>
            <a:ext cx="265990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D8426E-5F4A-4C61-A554-62C2352A436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8376590" y="5620485"/>
            <a:ext cx="265990" cy="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DE9893-FD14-4A60-A126-A15041EED02B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447297" y="2513324"/>
            <a:ext cx="322788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3D9DAB-5B4A-4AD6-99BF-C7EC27C2C3A7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V="1">
            <a:off x="5677480" y="1160659"/>
            <a:ext cx="0" cy="222916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B8C4C46-EE8A-44EB-89F0-C8A286BEC886}"/>
              </a:ext>
            </a:extLst>
          </p:cNvPr>
          <p:cNvSpPr/>
          <p:nvPr/>
        </p:nvSpPr>
        <p:spPr>
          <a:xfrm>
            <a:off x="2860969" y="3869304"/>
            <a:ext cx="1688773" cy="208627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poi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*poi_id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poi_geom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poi_name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poi_description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poi_address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poi_link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EC9601-B947-4CDC-8B55-A8CCABF81106}"/>
              </a:ext>
            </a:extLst>
          </p:cNvPr>
          <p:cNvCxnSpPr>
            <a:cxnSpLocks/>
            <a:stCxn id="23" idx="0"/>
            <a:endCxn id="14" idx="2"/>
          </p:cNvCxnSpPr>
          <p:nvPr/>
        </p:nvCxnSpPr>
        <p:spPr>
          <a:xfrm flipH="1" flipV="1">
            <a:off x="3700075" y="3643073"/>
            <a:ext cx="5281" cy="22623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E85D7C-2A02-423E-999C-D39570EE4CF2}"/>
              </a:ext>
            </a:extLst>
          </p:cNvPr>
          <p:cNvSpPr/>
          <p:nvPr/>
        </p:nvSpPr>
        <p:spPr>
          <a:xfrm>
            <a:off x="1383703" y="1383575"/>
            <a:ext cx="1285250" cy="1592153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caop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*caop_id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caop_geom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caop_title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poi_link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66C155-7998-4F92-96C7-A30D3BD2678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668953" y="2179652"/>
            <a:ext cx="265991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0E381FE-83A7-4624-9F87-061305F157B9}"/>
              </a:ext>
            </a:extLst>
          </p:cNvPr>
          <p:cNvSpPr/>
          <p:nvPr/>
        </p:nvSpPr>
        <p:spPr>
          <a:xfrm>
            <a:off x="4981829" y="4290978"/>
            <a:ext cx="1391299" cy="90683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story_typing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type_id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C5A604-7655-4FC4-A441-31D72012F244}"/>
              </a:ext>
            </a:extLst>
          </p:cNvPr>
          <p:cNvSpPr/>
          <p:nvPr/>
        </p:nvSpPr>
        <p:spPr>
          <a:xfrm>
            <a:off x="4768854" y="5410116"/>
            <a:ext cx="1817274" cy="1244760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type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*type_id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type_name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type_description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BA6988-2C7E-455C-9C80-F80A9A3ED8FB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flipH="1">
            <a:off x="5677479" y="3641416"/>
            <a:ext cx="1" cy="64956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F288A2-40C3-4837-90F8-82B473DB88EC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flipH="1" flipV="1">
            <a:off x="5677479" y="5197809"/>
            <a:ext cx="12" cy="212307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E17EE47-3328-46DA-B282-52D5EE4E1936}"/>
              </a:ext>
            </a:extLst>
          </p:cNvPr>
          <p:cNvSpPr/>
          <p:nvPr/>
        </p:nvSpPr>
        <p:spPr>
          <a:xfrm>
            <a:off x="1210450" y="3869303"/>
            <a:ext cx="1460517" cy="159215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abspot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*abspot_id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abspot_geom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abspot_title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abspot_desc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4542E8F-9B31-4833-B954-196DE051F63D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167922" y="3084374"/>
            <a:ext cx="557717" cy="1012143"/>
          </a:xfrm>
          <a:prstGeom prst="bentConnector2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5147FB-8EF6-4BAC-9078-54B74B86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88" y="-2415251"/>
            <a:ext cx="2138378" cy="231935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310307-6435-49C5-AA9E-DD56FCA91176}"/>
              </a:ext>
            </a:extLst>
          </p:cNvPr>
          <p:cNvSpPr/>
          <p:nvPr/>
        </p:nvSpPr>
        <p:spPr>
          <a:xfrm>
            <a:off x="6900726" y="3869304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sectioning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section_id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CC0830-E33D-4B3B-A27B-777924CE9F03}"/>
              </a:ext>
            </a:extLst>
          </p:cNvPr>
          <p:cNvSpPr/>
          <p:nvPr/>
        </p:nvSpPr>
        <p:spPr>
          <a:xfrm>
            <a:off x="8642580" y="3869304"/>
            <a:ext cx="1536411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section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*section_id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section_name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BF7FBB-7276-468C-9B1D-B2D83A181251}"/>
              </a:ext>
            </a:extLst>
          </p:cNvPr>
          <p:cNvCxnSpPr>
            <a:cxnSpLocks/>
            <a:stCxn id="36" idx="1"/>
            <a:endCxn id="35" idx="3"/>
          </p:cNvCxnSpPr>
          <p:nvPr/>
        </p:nvCxnSpPr>
        <p:spPr>
          <a:xfrm flipH="1">
            <a:off x="8376590" y="4377621"/>
            <a:ext cx="265990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F724BF0-0058-4B7A-8AD6-C98CE6E46B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8064" y="4224535"/>
            <a:ext cx="1451577" cy="323691"/>
          </a:xfrm>
          <a:prstGeom prst="bentConnector3">
            <a:avLst>
              <a:gd name="adj1" fmla="val 89371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7976DA0-32BF-460B-B478-B50EAD25E1BC}"/>
              </a:ext>
            </a:extLst>
          </p:cNvPr>
          <p:cNvSpPr/>
          <p:nvPr/>
        </p:nvSpPr>
        <p:spPr>
          <a:xfrm>
            <a:off x="10384673" y="253828"/>
            <a:ext cx="1596719" cy="196551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Attribute key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Critical priority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High priority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Low priority</a:t>
            </a:r>
            <a:endParaRPr lang="en-US" noProof="1">
              <a:solidFill>
                <a:srgbClr val="4A89BB"/>
              </a:solidFill>
            </a:endParaRP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Tool defined</a:t>
            </a:r>
          </a:p>
          <a:p>
            <a:pPr algn="ctr"/>
            <a:endParaRPr lang="en-US" noProof="1">
              <a:solidFill>
                <a:srgbClr val="4A89BB"/>
              </a:solidFill>
            </a:endParaRPr>
          </a:p>
          <a:p>
            <a:pPr algn="ctr"/>
            <a:endParaRPr lang="en-US" noProof="1">
              <a:solidFill>
                <a:srgbClr val="4A89BB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6F53BA-79A1-402E-A122-F94F6E86812A}"/>
              </a:ext>
            </a:extLst>
          </p:cNvPr>
          <p:cNvSpPr/>
          <p:nvPr/>
        </p:nvSpPr>
        <p:spPr>
          <a:xfrm>
            <a:off x="10565180" y="1759340"/>
            <a:ext cx="1235703" cy="354575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noProof="1">
                <a:solidFill>
                  <a:schemeClr val="accent1"/>
                </a:solidFill>
              </a:rPr>
              <a:t>Gazetteer</a:t>
            </a:r>
            <a:endParaRPr lang="en-US" noProof="1">
              <a:solidFill>
                <a:schemeClr val="accent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BCEB45-B811-428E-A116-027BA4A0A36F}"/>
              </a:ext>
            </a:extLst>
          </p:cNvPr>
          <p:cNvSpPr/>
          <p:nvPr/>
        </p:nvSpPr>
        <p:spPr>
          <a:xfrm>
            <a:off x="10384672" y="2282431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employment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author_id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81D3C14-420C-49DF-A40D-6DDA538FA0DE}"/>
              </a:ext>
            </a:extLst>
          </p:cNvPr>
          <p:cNvCxnSpPr>
            <a:cxnSpLocks/>
            <a:stCxn id="9" idx="3"/>
            <a:endCxn id="39" idx="1"/>
          </p:cNvCxnSpPr>
          <p:nvPr/>
        </p:nvCxnSpPr>
        <p:spPr>
          <a:xfrm>
            <a:off x="10118682" y="1891892"/>
            <a:ext cx="265990" cy="898856"/>
          </a:xfrm>
          <a:prstGeom prst="bentConnector3">
            <a:avLst>
              <a:gd name="adj1" fmla="val 50000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9188300-6962-4220-97A0-270726FDD5CD}"/>
              </a:ext>
            </a:extLst>
          </p:cNvPr>
          <p:cNvCxnSpPr>
            <a:cxnSpLocks/>
            <a:stCxn id="12" idx="3"/>
            <a:endCxn id="39" idx="2"/>
          </p:cNvCxnSpPr>
          <p:nvPr/>
        </p:nvCxnSpPr>
        <p:spPr>
          <a:xfrm flipV="1">
            <a:off x="10704240" y="3299064"/>
            <a:ext cx="418364" cy="2609181"/>
          </a:xfrm>
          <a:prstGeom prst="bentConnector2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58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B3621-CE79-4F60-AFD7-11973F8D3485}"/>
              </a:ext>
            </a:extLst>
          </p:cNvPr>
          <p:cNvSpPr/>
          <p:nvPr/>
        </p:nvSpPr>
        <p:spPr>
          <a:xfrm>
            <a:off x="1588284" y="970873"/>
            <a:ext cx="9321911" cy="1039349"/>
          </a:xfrm>
          <a:prstGeom prst="rect">
            <a:avLst/>
          </a:prstGeom>
          <a:solidFill>
            <a:srgbClr val="5F6873"/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Define a New Story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25F6E-AD0F-437F-BC39-0F67FDEBBAA5}"/>
              </a:ext>
            </a:extLst>
          </p:cNvPr>
          <p:cNvSpPr/>
          <p:nvPr/>
        </p:nvSpPr>
        <p:spPr>
          <a:xfrm>
            <a:off x="1588285" y="2412047"/>
            <a:ext cx="2130540" cy="408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9A637-17E4-48F9-9598-2079963C8165}"/>
              </a:ext>
            </a:extLst>
          </p:cNvPr>
          <p:cNvSpPr/>
          <p:nvPr/>
        </p:nvSpPr>
        <p:spPr>
          <a:xfrm>
            <a:off x="1588285" y="2933615"/>
            <a:ext cx="2130540" cy="408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FB0C0-C00E-4008-97E6-DEFB6042C3B0}"/>
              </a:ext>
            </a:extLst>
          </p:cNvPr>
          <p:cNvSpPr/>
          <p:nvPr/>
        </p:nvSpPr>
        <p:spPr>
          <a:xfrm>
            <a:off x="1588285" y="3461852"/>
            <a:ext cx="2130540" cy="1973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52344B-0EFF-411A-BEF8-BADE78321431}"/>
              </a:ext>
            </a:extLst>
          </p:cNvPr>
          <p:cNvSpPr/>
          <p:nvPr/>
        </p:nvSpPr>
        <p:spPr>
          <a:xfrm>
            <a:off x="4200414" y="2369030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9101-99D7-459C-A160-C1D55847E783}"/>
              </a:ext>
            </a:extLst>
          </p:cNvPr>
          <p:cNvSpPr txBox="1"/>
          <p:nvPr/>
        </p:nvSpPr>
        <p:spPr>
          <a:xfrm>
            <a:off x="4847410" y="2424560"/>
            <a:ext cx="213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photos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D9312-3717-48EB-982F-B721E484CA83}"/>
              </a:ext>
            </a:extLst>
          </p:cNvPr>
          <p:cNvSpPr/>
          <p:nvPr/>
        </p:nvSpPr>
        <p:spPr>
          <a:xfrm>
            <a:off x="4200414" y="3012254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47E7B-EA6D-4C24-BF21-18C749AD2855}"/>
              </a:ext>
            </a:extLst>
          </p:cNvPr>
          <p:cNvSpPr txBox="1"/>
          <p:nvPr/>
        </p:nvSpPr>
        <p:spPr>
          <a:xfrm>
            <a:off x="4847411" y="3067784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themes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B93223-D8B7-4018-B84E-9EE4B9866E0D}"/>
              </a:ext>
            </a:extLst>
          </p:cNvPr>
          <p:cNvSpPr/>
          <p:nvPr/>
        </p:nvSpPr>
        <p:spPr>
          <a:xfrm>
            <a:off x="4200414" y="3678650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3664A-B6DB-4FBD-BD98-4509932408A9}"/>
              </a:ext>
            </a:extLst>
          </p:cNvPr>
          <p:cNvSpPr txBox="1"/>
          <p:nvPr/>
        </p:nvSpPr>
        <p:spPr>
          <a:xfrm>
            <a:off x="4847411" y="3734180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times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EF8DA6-0D03-47F6-ACE3-118D36B19306}"/>
              </a:ext>
            </a:extLst>
          </p:cNvPr>
          <p:cNvSpPr/>
          <p:nvPr/>
        </p:nvSpPr>
        <p:spPr>
          <a:xfrm>
            <a:off x="4200413" y="4345046"/>
            <a:ext cx="467613" cy="480392"/>
          </a:xfrm>
          <a:prstGeom prst="ellipse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11925-7B0D-4B3E-9CE6-A90F14D2BE1C}"/>
              </a:ext>
            </a:extLst>
          </p:cNvPr>
          <p:cNvSpPr txBox="1"/>
          <p:nvPr/>
        </p:nvSpPr>
        <p:spPr>
          <a:xfrm>
            <a:off x="4847411" y="4400576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 place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DE053-D2F7-4183-B1F4-12D64B5B7EE4}"/>
              </a:ext>
            </a:extLst>
          </p:cNvPr>
          <p:cNvSpPr/>
          <p:nvPr/>
        </p:nvSpPr>
        <p:spPr>
          <a:xfrm>
            <a:off x="7224229" y="2221233"/>
            <a:ext cx="3703036" cy="4247626"/>
          </a:xfrm>
          <a:prstGeom prst="rect">
            <a:avLst/>
          </a:prstGeom>
          <a:solidFill>
            <a:srgbClr val="5F687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1B8AE-21D8-4511-B1F1-D3764C1A5EEF}"/>
              </a:ext>
            </a:extLst>
          </p:cNvPr>
          <p:cNvSpPr txBox="1"/>
          <p:nvPr/>
        </p:nvSpPr>
        <p:spPr>
          <a:xfrm>
            <a:off x="7620848" y="4361970"/>
            <a:ext cx="281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4A89BB"/>
                </a:solidFill>
              </a:rPr>
              <a:t>Associate a specific time?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D48DE-F14D-4E60-BECD-5ACEE84BB93C}"/>
              </a:ext>
            </a:extLst>
          </p:cNvPr>
          <p:cNvSpPr txBox="1"/>
          <p:nvPr/>
        </p:nvSpPr>
        <p:spPr>
          <a:xfrm>
            <a:off x="7454250" y="2823791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an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596E49-1DA2-4BCD-AA8E-70559AF680F2}"/>
              </a:ext>
            </a:extLst>
          </p:cNvPr>
          <p:cNvSpPr txBox="1"/>
          <p:nvPr/>
        </p:nvSpPr>
        <p:spPr>
          <a:xfrm>
            <a:off x="9602513" y="286064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place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A00476-1627-452D-B50A-7492191E708B}"/>
              </a:ext>
            </a:extLst>
          </p:cNvPr>
          <p:cNvSpPr txBox="1"/>
          <p:nvPr/>
        </p:nvSpPr>
        <p:spPr>
          <a:xfrm>
            <a:off x="8861084" y="2817884"/>
            <a:ext cx="40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4A89BB"/>
                </a:solidFill>
              </a:rPr>
              <a:t>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E9E8FF-38AC-4D1C-A9AC-19CA4D0F8B80}"/>
              </a:ext>
            </a:extLst>
          </p:cNvPr>
          <p:cNvSpPr/>
          <p:nvPr/>
        </p:nvSpPr>
        <p:spPr>
          <a:xfrm>
            <a:off x="9468580" y="3149833"/>
            <a:ext cx="1124541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76A15-9C52-4872-A693-0B4399269C76}"/>
              </a:ext>
            </a:extLst>
          </p:cNvPr>
          <p:cNvSpPr/>
          <p:nvPr/>
        </p:nvSpPr>
        <p:spPr>
          <a:xfrm>
            <a:off x="7591731" y="3117131"/>
            <a:ext cx="914400" cy="8227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Earth globe Africa and Europe">
            <a:extLst>
              <a:ext uri="{FF2B5EF4-FFF2-40B4-BE49-F238E27FC236}">
                <a16:creationId xmlns:a16="http://schemas.microsoft.com/office/drawing/2014/main" id="{6A4E8914-114F-4AEE-B44B-DDE4749C8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731" y="3046084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243354-560C-406E-B3EB-33939AC87906}"/>
              </a:ext>
            </a:extLst>
          </p:cNvPr>
          <p:cNvSpPr txBox="1"/>
          <p:nvPr/>
        </p:nvSpPr>
        <p:spPr>
          <a:xfrm>
            <a:off x="8421661" y="2435774"/>
            <a:ext cx="161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4A89BB"/>
                </a:solidFill>
              </a:rPr>
              <a:t>Associate place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D3D9BA-869B-4DAE-824B-482CFEC77904}"/>
              </a:ext>
            </a:extLst>
          </p:cNvPr>
          <p:cNvSpPr txBox="1"/>
          <p:nvPr/>
        </p:nvSpPr>
        <p:spPr>
          <a:xfrm>
            <a:off x="7574245" y="470202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date</a:t>
            </a:r>
          </a:p>
        </p:txBody>
      </p:sp>
      <p:pic>
        <p:nvPicPr>
          <p:cNvPr id="29" name="Graphic 28" descr="Monthly calendar">
            <a:extLst>
              <a:ext uri="{FF2B5EF4-FFF2-40B4-BE49-F238E27FC236}">
                <a16:creationId xmlns:a16="http://schemas.microsoft.com/office/drawing/2014/main" id="{D5DA2198-63D5-4044-9BA7-CC9C8C806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848" y="494200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AC1566-473A-451F-9E1D-A0FA6F358AF5}"/>
              </a:ext>
            </a:extLst>
          </p:cNvPr>
          <p:cNvSpPr txBox="1"/>
          <p:nvPr/>
        </p:nvSpPr>
        <p:spPr>
          <a:xfrm>
            <a:off x="9343410" y="470095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time</a:t>
            </a:r>
          </a:p>
        </p:txBody>
      </p:sp>
      <p:pic>
        <p:nvPicPr>
          <p:cNvPr id="32" name="Graphic 31" descr="Clock">
            <a:extLst>
              <a:ext uri="{FF2B5EF4-FFF2-40B4-BE49-F238E27FC236}">
                <a16:creationId xmlns:a16="http://schemas.microsoft.com/office/drawing/2014/main" id="{215A9B48-5601-42FD-BDD6-CDB523A90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6733" y="4942009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CE83DB9-A33F-45C4-BD25-7A9A9F3418FF}"/>
              </a:ext>
            </a:extLst>
          </p:cNvPr>
          <p:cNvSpPr/>
          <p:nvPr/>
        </p:nvSpPr>
        <p:spPr>
          <a:xfrm>
            <a:off x="8485079" y="5912266"/>
            <a:ext cx="1465312" cy="335092"/>
          </a:xfrm>
          <a:prstGeom prst="rect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8C918C-1AA5-4FE9-8251-9E67CDC2016C}"/>
              </a:ext>
            </a:extLst>
          </p:cNvPr>
          <p:cNvSpPr/>
          <p:nvPr/>
        </p:nvSpPr>
        <p:spPr>
          <a:xfrm>
            <a:off x="10520223" y="2267954"/>
            <a:ext cx="346449" cy="219573"/>
          </a:xfrm>
          <a:prstGeom prst="rect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3EB595-2A83-4C92-BFF4-F340A429D24C}"/>
              </a:ext>
            </a:extLst>
          </p:cNvPr>
          <p:cNvSpPr/>
          <p:nvPr/>
        </p:nvSpPr>
        <p:spPr>
          <a:xfrm>
            <a:off x="7515777" y="4036387"/>
            <a:ext cx="1124541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name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33A9EC-3E18-4A54-B0E5-33A61B8E9520}"/>
              </a:ext>
            </a:extLst>
          </p:cNvPr>
          <p:cNvSpPr/>
          <p:nvPr/>
        </p:nvSpPr>
        <p:spPr>
          <a:xfrm>
            <a:off x="4200413" y="5011442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A82714-FED2-47A4-9056-D90881497783}"/>
              </a:ext>
            </a:extLst>
          </p:cNvPr>
          <p:cNvSpPr txBox="1"/>
          <p:nvPr/>
        </p:nvSpPr>
        <p:spPr>
          <a:xfrm>
            <a:off x="4847409" y="5066972"/>
            <a:ext cx="23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 other articles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3821A98-F18B-44B9-A001-88859A7FC5D6}"/>
              </a:ext>
            </a:extLst>
          </p:cNvPr>
          <p:cNvSpPr/>
          <p:nvPr/>
        </p:nvSpPr>
        <p:spPr>
          <a:xfrm>
            <a:off x="4200413" y="5733368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13EA0-E577-430A-8D46-0D0ADF2FB724}"/>
              </a:ext>
            </a:extLst>
          </p:cNvPr>
          <p:cNvSpPr txBox="1"/>
          <p:nvPr/>
        </p:nvSpPr>
        <p:spPr>
          <a:xfrm>
            <a:off x="4847409" y="5788898"/>
            <a:ext cx="23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an author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BFD630"/>
                </a:solidFill>
              </a:rPr>
              <a:t>SPECIFICATION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5C676D"/>
                </a:solidFill>
              </a:rPr>
              <a:t>Input UI</a:t>
            </a:r>
          </a:p>
        </p:txBody>
      </p:sp>
    </p:spTree>
    <p:extLst>
      <p:ext uri="{BB962C8B-B14F-4D97-AF65-F5344CB8AC3E}">
        <p14:creationId xmlns:p14="http://schemas.microsoft.com/office/powerpoint/2010/main" val="292932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188BDB-9DC4-40B6-9216-BEC07E2D3AD2}"/>
              </a:ext>
            </a:extLst>
          </p:cNvPr>
          <p:cNvSpPr/>
          <p:nvPr/>
        </p:nvSpPr>
        <p:spPr>
          <a:xfrm>
            <a:off x="2111433" y="3429000"/>
            <a:ext cx="8429105" cy="3326129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954404-7692-4044-8BE6-3194E3A147AD}"/>
              </a:ext>
            </a:extLst>
          </p:cNvPr>
          <p:cNvSpPr/>
          <p:nvPr/>
        </p:nvSpPr>
        <p:spPr>
          <a:xfrm>
            <a:off x="2240041" y="3886063"/>
            <a:ext cx="4091940" cy="233963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Development Tools</a:t>
            </a:r>
            <a:endParaRPr lang="en-US" dirty="0">
              <a:solidFill>
                <a:srgbClr val="5C676D"/>
              </a:solidFill>
            </a:endParaRPr>
          </a:p>
        </p:txBody>
      </p:sp>
      <p:graphicFrame>
        <p:nvGraphicFramePr>
          <p:cNvPr id="40" name="Table 12">
            <a:extLst>
              <a:ext uri="{FF2B5EF4-FFF2-40B4-BE49-F238E27FC236}">
                <a16:creationId xmlns:a16="http://schemas.microsoft.com/office/drawing/2014/main" id="{77FEA6D2-4A53-4FC3-AAE6-73ED01D8A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22574"/>
              </p:ext>
            </p:extLst>
          </p:nvPr>
        </p:nvGraphicFramePr>
        <p:xfrm>
          <a:off x="1196970" y="1028718"/>
          <a:ext cx="9925459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0866">
                  <a:extLst>
                    <a:ext uri="{9D8B030D-6E8A-4147-A177-3AD203B41FA5}">
                      <a16:colId xmlns:a16="http://schemas.microsoft.com/office/drawing/2014/main" val="1239794366"/>
                    </a:ext>
                  </a:extLst>
                </a:gridCol>
                <a:gridCol w="6484593">
                  <a:extLst>
                    <a:ext uri="{9D8B030D-6E8A-4147-A177-3AD203B41FA5}">
                      <a16:colId xmlns:a16="http://schemas.microsoft.com/office/drawing/2014/main" val="25616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Desktop environment</a:t>
                      </a: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QGIS</a:t>
                      </a: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3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Spatial database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PostGIS / PostgreSQL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53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Map server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GeoServer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Client libraries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MapBox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32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Languages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Python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7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Data sources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OpenStreetMap, CAOP18, gazeteers, e outros POIs, endereços, etc.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078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461134-D51B-4102-A64B-1D3F346059C4}"/>
              </a:ext>
            </a:extLst>
          </p:cNvPr>
          <p:cNvSpPr txBox="1"/>
          <p:nvPr/>
        </p:nvSpPr>
        <p:spPr>
          <a:xfrm>
            <a:off x="5852159" y="3740727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Notícias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FB2BF7-F5B4-40CB-9F9B-CCA0D948326A}"/>
              </a:ext>
            </a:extLst>
          </p:cNvPr>
          <p:cNvSpPr/>
          <p:nvPr/>
        </p:nvSpPr>
        <p:spPr>
          <a:xfrm>
            <a:off x="2545047" y="4419599"/>
            <a:ext cx="2259709" cy="1409683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16E888-DA9D-42ED-9459-4BCC9D5BDA4D}"/>
              </a:ext>
            </a:extLst>
          </p:cNvPr>
          <p:cNvSpPr/>
          <p:nvPr/>
        </p:nvSpPr>
        <p:spPr>
          <a:xfrm>
            <a:off x="3214570" y="4942035"/>
            <a:ext cx="1313782" cy="78754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4F991E-D0B4-4FA8-A460-FB514D631E72}"/>
              </a:ext>
            </a:extLst>
          </p:cNvPr>
          <p:cNvSpPr txBox="1"/>
          <p:nvPr/>
        </p:nvSpPr>
        <p:spPr>
          <a:xfrm>
            <a:off x="3468631" y="5156020"/>
            <a:ext cx="7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Lisboa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925023-D9B8-41E6-BF44-AA867D428F1C}"/>
              </a:ext>
            </a:extLst>
          </p:cNvPr>
          <p:cNvSpPr/>
          <p:nvPr/>
        </p:nvSpPr>
        <p:spPr>
          <a:xfrm>
            <a:off x="4414985" y="5699445"/>
            <a:ext cx="1042033" cy="39192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6DED5C-B72F-4676-831D-5E5C1B719895}"/>
              </a:ext>
            </a:extLst>
          </p:cNvPr>
          <p:cNvSpPr txBox="1"/>
          <p:nvPr/>
        </p:nvSpPr>
        <p:spPr>
          <a:xfrm>
            <a:off x="4525605" y="5699663"/>
            <a:ext cx="9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Cultura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2196B1-A662-4564-8B24-645A1B40094B}"/>
              </a:ext>
            </a:extLst>
          </p:cNvPr>
          <p:cNvSpPr/>
          <p:nvPr/>
        </p:nvSpPr>
        <p:spPr>
          <a:xfrm>
            <a:off x="5004620" y="5259998"/>
            <a:ext cx="1025587" cy="39192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21A748-6CA3-4D18-937A-DC59F375BDD9}"/>
              </a:ext>
            </a:extLst>
          </p:cNvPr>
          <p:cNvSpPr txBox="1"/>
          <p:nvPr/>
        </p:nvSpPr>
        <p:spPr>
          <a:xfrm>
            <a:off x="5029775" y="5259998"/>
            <a:ext cx="11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Desporto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24D575-4DF7-41D0-A964-2AB9952F57E6}"/>
              </a:ext>
            </a:extLst>
          </p:cNvPr>
          <p:cNvSpPr txBox="1"/>
          <p:nvPr/>
        </p:nvSpPr>
        <p:spPr>
          <a:xfrm>
            <a:off x="3851752" y="3891539"/>
            <a:ext cx="11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Destaque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9FFBA2-BBAE-4B50-9F93-4AE268E9B6C4}"/>
              </a:ext>
            </a:extLst>
          </p:cNvPr>
          <p:cNvSpPr txBox="1"/>
          <p:nvPr/>
        </p:nvSpPr>
        <p:spPr>
          <a:xfrm>
            <a:off x="3338573" y="4505970"/>
            <a:ext cx="672656" cy="366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Local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DBD820-C09B-456A-A185-51A009AF8A17}"/>
              </a:ext>
            </a:extLst>
          </p:cNvPr>
          <p:cNvSpPr/>
          <p:nvPr/>
        </p:nvSpPr>
        <p:spPr>
          <a:xfrm>
            <a:off x="7006788" y="3906743"/>
            <a:ext cx="1134065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AE2C8E-8F1B-415E-8667-60DE46558FCE}"/>
              </a:ext>
            </a:extLst>
          </p:cNvPr>
          <p:cNvSpPr txBox="1"/>
          <p:nvPr/>
        </p:nvSpPr>
        <p:spPr>
          <a:xfrm>
            <a:off x="7337109" y="3925393"/>
            <a:ext cx="4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P2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A913656-153B-47BB-A0BF-4BC603AD6957}"/>
              </a:ext>
            </a:extLst>
          </p:cNvPr>
          <p:cNvSpPr/>
          <p:nvPr/>
        </p:nvSpPr>
        <p:spPr>
          <a:xfrm>
            <a:off x="7125507" y="4861980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A3EDD2-43D0-4061-86E4-F91023C11C0F}"/>
              </a:ext>
            </a:extLst>
          </p:cNvPr>
          <p:cNvSpPr txBox="1"/>
          <p:nvPr/>
        </p:nvSpPr>
        <p:spPr>
          <a:xfrm>
            <a:off x="7289402" y="4907398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Ípsilon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D48EF57-A25C-4601-AF6B-972C5F31D87B}"/>
              </a:ext>
            </a:extLst>
          </p:cNvPr>
          <p:cNvSpPr/>
          <p:nvPr/>
        </p:nvSpPr>
        <p:spPr>
          <a:xfrm>
            <a:off x="6203043" y="5825387"/>
            <a:ext cx="1134065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BB2943-5FE5-4EE4-956B-B2BF9243B202}"/>
              </a:ext>
            </a:extLst>
          </p:cNvPr>
          <p:cNvSpPr txBox="1"/>
          <p:nvPr/>
        </p:nvSpPr>
        <p:spPr>
          <a:xfrm>
            <a:off x="6431760" y="5825387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Ímpar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0D1B5D-FD5C-4E84-AF23-C5B0E2CB68A5}"/>
              </a:ext>
            </a:extLst>
          </p:cNvPr>
          <p:cNvSpPr/>
          <p:nvPr/>
        </p:nvSpPr>
        <p:spPr>
          <a:xfrm>
            <a:off x="8901826" y="4469723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87E18E9-FFB1-423A-975A-0F5C4D0E1021}"/>
              </a:ext>
            </a:extLst>
          </p:cNvPr>
          <p:cNvSpPr txBox="1"/>
          <p:nvPr/>
        </p:nvSpPr>
        <p:spPr>
          <a:xfrm>
            <a:off x="9100507" y="4470316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Fugas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E6C4F18-3201-4A4F-8673-C93400F002D8}"/>
              </a:ext>
            </a:extLst>
          </p:cNvPr>
          <p:cNvSpPr/>
          <p:nvPr/>
        </p:nvSpPr>
        <p:spPr>
          <a:xfrm>
            <a:off x="8205534" y="5461290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0D1095-1C61-4D74-930C-326DFF31EA14}"/>
              </a:ext>
            </a:extLst>
          </p:cNvPr>
          <p:cNvSpPr txBox="1"/>
          <p:nvPr/>
        </p:nvSpPr>
        <p:spPr>
          <a:xfrm>
            <a:off x="8586444" y="5493102"/>
            <a:ext cx="49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P3</a:t>
            </a:r>
            <a:endParaRPr lang="en-US" b="1" dirty="0">
              <a:solidFill>
                <a:srgbClr val="5F68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Implementação e </a:t>
            </a:r>
            <a:r>
              <a:rPr lang="pt-PT" dirty="0" err="1">
                <a:solidFill>
                  <a:srgbClr val="5C676D"/>
                </a:solidFill>
              </a:rPr>
              <a:t>manutenç</a:t>
            </a:r>
            <a:r>
              <a:rPr lang="en-US" dirty="0" err="1">
                <a:solidFill>
                  <a:srgbClr val="5C676D"/>
                </a:solidFill>
              </a:rPr>
              <a:t>ão</a:t>
            </a:r>
            <a:endParaRPr lang="pt-PT" dirty="0">
              <a:solidFill>
                <a:srgbClr val="5C676D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53AB67-7ACF-464C-A64D-FD6BF0C930AB}"/>
              </a:ext>
            </a:extLst>
          </p:cNvPr>
          <p:cNvSpPr/>
          <p:nvPr/>
        </p:nvSpPr>
        <p:spPr>
          <a:xfrm>
            <a:off x="2266002" y="713451"/>
            <a:ext cx="2061660" cy="1592153"/>
          </a:xfrm>
          <a:prstGeom prst="rect">
            <a:avLst/>
          </a:prstGeom>
          <a:solidFill>
            <a:srgbClr val="D50000">
              <a:alpha val="25098"/>
            </a:srgbClr>
          </a:solidFill>
          <a:ln>
            <a:solidFill>
              <a:srgbClr val="D41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Sistema existente</a:t>
            </a:r>
            <a:endParaRPr lang="en-US" dirty="0">
              <a:solidFill>
                <a:srgbClr val="D4193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46711E-00CD-4670-9E44-0051409E2350}"/>
              </a:ext>
            </a:extLst>
          </p:cNvPr>
          <p:cNvSpPr/>
          <p:nvPr/>
        </p:nvSpPr>
        <p:spPr>
          <a:xfrm>
            <a:off x="2266002" y="2632923"/>
            <a:ext cx="2061660" cy="1592153"/>
          </a:xfrm>
          <a:prstGeom prst="rect">
            <a:avLst/>
          </a:prstGeom>
          <a:solidFill>
            <a:srgbClr val="D50000">
              <a:alpha val="25098"/>
            </a:srgbClr>
          </a:solidFill>
          <a:ln>
            <a:solidFill>
              <a:srgbClr val="D41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Sistema novo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AA0BAC-3EAF-4167-BBA5-81CBA0A2382E}"/>
              </a:ext>
            </a:extLst>
          </p:cNvPr>
          <p:cNvSpPr/>
          <p:nvPr/>
        </p:nvSpPr>
        <p:spPr>
          <a:xfrm>
            <a:off x="5942998" y="713450"/>
            <a:ext cx="707184" cy="3511626"/>
          </a:xfrm>
          <a:prstGeom prst="rect">
            <a:avLst/>
          </a:prstGeom>
          <a:noFill/>
          <a:ln>
            <a:solidFill>
              <a:srgbClr val="D4193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Confiança</a:t>
            </a:r>
            <a:endParaRPr lang="en-US" dirty="0">
              <a:solidFill>
                <a:srgbClr val="D4193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4A3201-6091-4AFE-B3CD-46899A55D3DA}"/>
              </a:ext>
            </a:extLst>
          </p:cNvPr>
          <p:cNvCxnSpPr>
            <a:stCxn id="28" idx="3"/>
          </p:cNvCxnSpPr>
          <p:nvPr/>
        </p:nvCxnSpPr>
        <p:spPr>
          <a:xfrm flipV="1">
            <a:off x="4327662" y="1509527"/>
            <a:ext cx="1615336" cy="1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A2BA8D-72B4-4D2D-9677-3F498151B857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327662" y="3429000"/>
            <a:ext cx="1615336" cy="0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59D7B3-EB1D-49CE-9E5A-B57E015EA1A1}"/>
              </a:ext>
            </a:extLst>
          </p:cNvPr>
          <p:cNvCxnSpPr>
            <a:cxnSpLocks/>
          </p:cNvCxnSpPr>
          <p:nvPr/>
        </p:nvCxnSpPr>
        <p:spPr>
          <a:xfrm>
            <a:off x="6650182" y="3428999"/>
            <a:ext cx="1615336" cy="0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7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79" r="440" b="23996"/>
          <a:stretch/>
        </p:blipFill>
        <p:spPr>
          <a:xfrm>
            <a:off x="2157277" y="4224757"/>
            <a:ext cx="5014622" cy="212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446933" y="530483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569401" y="5129286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534111" y="4653458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5211431" y="4282948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865715" y="492985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885288" y="487749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783980" y="4879844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834634" y="493662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46020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6C3260-937A-4ABB-8E1C-9D28EEE2973C}"/>
              </a:ext>
            </a:extLst>
          </p:cNvPr>
          <p:cNvSpPr/>
          <p:nvPr/>
        </p:nvSpPr>
        <p:spPr>
          <a:xfrm>
            <a:off x="6353884" y="442489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F2951C-46CD-4B9D-86BD-490DEEC9622F}"/>
              </a:ext>
            </a:extLst>
          </p:cNvPr>
          <p:cNvSpPr/>
          <p:nvPr/>
        </p:nvSpPr>
        <p:spPr>
          <a:xfrm>
            <a:off x="6252576" y="442724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C3489E-52C8-475E-BF9F-67856D3E6EBF}"/>
              </a:ext>
            </a:extLst>
          </p:cNvPr>
          <p:cNvSpPr/>
          <p:nvPr/>
        </p:nvSpPr>
        <p:spPr>
          <a:xfrm>
            <a:off x="6303230" y="4484021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750330" y="46408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90273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712835" y="55061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865235" y="56585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743E2-AA27-4D7E-8A73-82F2F09A018B}"/>
              </a:ext>
            </a:extLst>
          </p:cNvPr>
          <p:cNvSpPr/>
          <p:nvPr/>
        </p:nvSpPr>
        <p:spPr>
          <a:xfrm>
            <a:off x="5631143" y="5784649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/>
              <a:t>Search</a:t>
            </a:r>
            <a:r>
              <a:rPr lang="pt-PT" sz="1200" dirty="0"/>
              <a:t> the </a:t>
            </a:r>
            <a:r>
              <a:rPr lang="pt-PT" sz="1200" dirty="0" err="1"/>
              <a:t>map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5CA807-D49F-48C6-86EE-D2013A1E1F8F}"/>
              </a:ext>
            </a:extLst>
          </p:cNvPr>
          <p:cNvSpPr txBox="1"/>
          <p:nvPr/>
        </p:nvSpPr>
        <p:spPr>
          <a:xfrm>
            <a:off x="2066614" y="3956165"/>
            <a:ext cx="238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pt-P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b="1" dirty="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</a:t>
            </a:r>
            <a:endParaRPr lang="en-US" sz="1200" b="1" dirty="0">
              <a:solidFill>
                <a:srgbClr val="5F68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86DB6-C857-429A-8EB7-D42A3F6FA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83" y="1196097"/>
            <a:ext cx="2239039" cy="257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77EA6-F3FC-44CB-B9CC-6512B18A09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7" t="26519" r="1"/>
          <a:stretch/>
        </p:blipFill>
        <p:spPr>
          <a:xfrm>
            <a:off x="2157277" y="3813266"/>
            <a:ext cx="1019266" cy="11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225C6-34E8-4744-AA2F-A5F7313EE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045"/>
          <a:stretch/>
        </p:blipFill>
        <p:spPr>
          <a:xfrm>
            <a:off x="2029786" y="6075316"/>
            <a:ext cx="7600160" cy="753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BD9B5-40B3-477D-80DB-2ED2402CB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13" y="1312786"/>
            <a:ext cx="4649899" cy="2013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0FDBAE-F6FF-47E8-88B9-91126BCC0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712" y="3347758"/>
            <a:ext cx="3424887" cy="314591"/>
          </a:xfrm>
          <a:prstGeom prst="rect">
            <a:avLst/>
          </a:prstGeom>
        </p:spPr>
      </p:pic>
      <p:pic>
        <p:nvPicPr>
          <p:cNvPr id="1026" name="Picture 2" descr="Colorado map">
            <a:extLst>
              <a:ext uri="{FF2B5EF4-FFF2-40B4-BE49-F238E27FC236}">
                <a16:creationId xmlns:a16="http://schemas.microsoft.com/office/drawing/2014/main" id="{A0456D99-D1EB-4186-A1E0-2F1F50AF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4321289"/>
            <a:ext cx="2143938" cy="16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2B133538-E912-4F8F-A6DE-AA8659B98B4B}"/>
              </a:ext>
            </a:extLst>
          </p:cNvPr>
          <p:cNvSpPr/>
          <p:nvPr/>
        </p:nvSpPr>
        <p:spPr>
          <a:xfrm>
            <a:off x="8632239" y="4789556"/>
            <a:ext cx="123501" cy="137588"/>
          </a:xfrm>
          <a:prstGeom prst="star5">
            <a:avLst/>
          </a:pr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" t="-2148" r="58" b="-193"/>
          <a:stretch/>
        </p:blipFill>
        <p:spPr>
          <a:xfrm>
            <a:off x="1249066" y="2416332"/>
            <a:ext cx="5711889" cy="350644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61D56C7-3538-4E9A-908F-FE8DB359D344}"/>
              </a:ext>
            </a:extLst>
          </p:cNvPr>
          <p:cNvSpPr/>
          <p:nvPr/>
        </p:nvSpPr>
        <p:spPr>
          <a:xfrm>
            <a:off x="1815152" y="2647666"/>
            <a:ext cx="3685489" cy="2961564"/>
          </a:xfrm>
          <a:custGeom>
            <a:avLst/>
            <a:gdLst>
              <a:gd name="connsiteX0" fmla="*/ 1303361 w 3685489"/>
              <a:gd name="connsiteY0" fmla="*/ 0 h 2961564"/>
              <a:gd name="connsiteX1" fmla="*/ 1187355 w 3685489"/>
              <a:gd name="connsiteY1" fmla="*/ 40943 h 2961564"/>
              <a:gd name="connsiteX2" fmla="*/ 1166884 w 3685489"/>
              <a:gd name="connsiteY2" fmla="*/ 47767 h 2961564"/>
              <a:gd name="connsiteX3" fmla="*/ 1003111 w 3685489"/>
              <a:gd name="connsiteY3" fmla="*/ 75062 h 2961564"/>
              <a:gd name="connsiteX4" fmla="*/ 928048 w 3685489"/>
              <a:gd name="connsiteY4" fmla="*/ 102358 h 2961564"/>
              <a:gd name="connsiteX5" fmla="*/ 887105 w 3685489"/>
              <a:gd name="connsiteY5" fmla="*/ 122830 h 2961564"/>
              <a:gd name="connsiteX6" fmla="*/ 805218 w 3685489"/>
              <a:gd name="connsiteY6" fmla="*/ 136477 h 2961564"/>
              <a:gd name="connsiteX7" fmla="*/ 777923 w 3685489"/>
              <a:gd name="connsiteY7" fmla="*/ 143301 h 2961564"/>
              <a:gd name="connsiteX8" fmla="*/ 757451 w 3685489"/>
              <a:gd name="connsiteY8" fmla="*/ 156949 h 2961564"/>
              <a:gd name="connsiteX9" fmla="*/ 702860 w 3685489"/>
              <a:gd name="connsiteY9" fmla="*/ 170597 h 2961564"/>
              <a:gd name="connsiteX10" fmla="*/ 648269 w 3685489"/>
              <a:gd name="connsiteY10" fmla="*/ 191068 h 2961564"/>
              <a:gd name="connsiteX11" fmla="*/ 552735 w 3685489"/>
              <a:gd name="connsiteY11" fmla="*/ 211540 h 2961564"/>
              <a:gd name="connsiteX12" fmla="*/ 511791 w 3685489"/>
              <a:gd name="connsiteY12" fmla="*/ 225188 h 2961564"/>
              <a:gd name="connsiteX13" fmla="*/ 484496 w 3685489"/>
              <a:gd name="connsiteY13" fmla="*/ 252483 h 2961564"/>
              <a:gd name="connsiteX14" fmla="*/ 464024 w 3685489"/>
              <a:gd name="connsiteY14" fmla="*/ 259307 h 2961564"/>
              <a:gd name="connsiteX15" fmla="*/ 443552 w 3685489"/>
              <a:gd name="connsiteY15" fmla="*/ 272955 h 2961564"/>
              <a:gd name="connsiteX16" fmla="*/ 429905 w 3685489"/>
              <a:gd name="connsiteY16" fmla="*/ 293427 h 2961564"/>
              <a:gd name="connsiteX17" fmla="*/ 402609 w 3685489"/>
              <a:gd name="connsiteY17" fmla="*/ 320722 h 2961564"/>
              <a:gd name="connsiteX18" fmla="*/ 395785 w 3685489"/>
              <a:gd name="connsiteY18" fmla="*/ 470847 h 2961564"/>
              <a:gd name="connsiteX19" fmla="*/ 375314 w 3685489"/>
              <a:gd name="connsiteY19" fmla="*/ 525438 h 2961564"/>
              <a:gd name="connsiteX20" fmla="*/ 368490 w 3685489"/>
              <a:gd name="connsiteY20" fmla="*/ 559558 h 2961564"/>
              <a:gd name="connsiteX21" fmla="*/ 320723 w 3685489"/>
              <a:gd name="connsiteY21" fmla="*/ 634621 h 2961564"/>
              <a:gd name="connsiteX22" fmla="*/ 293427 w 3685489"/>
              <a:gd name="connsiteY22" fmla="*/ 675564 h 2961564"/>
              <a:gd name="connsiteX23" fmla="*/ 272955 w 3685489"/>
              <a:gd name="connsiteY23" fmla="*/ 696035 h 2961564"/>
              <a:gd name="connsiteX24" fmla="*/ 232012 w 3685489"/>
              <a:gd name="connsiteY24" fmla="*/ 743803 h 2961564"/>
              <a:gd name="connsiteX25" fmla="*/ 197893 w 3685489"/>
              <a:gd name="connsiteY25" fmla="*/ 805218 h 2961564"/>
              <a:gd name="connsiteX26" fmla="*/ 150126 w 3685489"/>
              <a:gd name="connsiteY26" fmla="*/ 880280 h 2961564"/>
              <a:gd name="connsiteX27" fmla="*/ 129654 w 3685489"/>
              <a:gd name="connsiteY27" fmla="*/ 900752 h 2961564"/>
              <a:gd name="connsiteX28" fmla="*/ 116006 w 3685489"/>
              <a:gd name="connsiteY28" fmla="*/ 928047 h 2961564"/>
              <a:gd name="connsiteX29" fmla="*/ 102358 w 3685489"/>
              <a:gd name="connsiteY29" fmla="*/ 948519 h 2961564"/>
              <a:gd name="connsiteX30" fmla="*/ 88711 w 3685489"/>
              <a:gd name="connsiteY30" fmla="*/ 975815 h 2961564"/>
              <a:gd name="connsiteX31" fmla="*/ 34120 w 3685489"/>
              <a:gd name="connsiteY31" fmla="*/ 1064525 h 2961564"/>
              <a:gd name="connsiteX32" fmla="*/ 0 w 3685489"/>
              <a:gd name="connsiteY32" fmla="*/ 1289713 h 2961564"/>
              <a:gd name="connsiteX33" fmla="*/ 6824 w 3685489"/>
              <a:gd name="connsiteY33" fmla="*/ 1685498 h 2961564"/>
              <a:gd name="connsiteX34" fmla="*/ 27296 w 3685489"/>
              <a:gd name="connsiteY34" fmla="*/ 1842447 h 2961564"/>
              <a:gd name="connsiteX35" fmla="*/ 40944 w 3685489"/>
              <a:gd name="connsiteY35" fmla="*/ 1890215 h 2961564"/>
              <a:gd name="connsiteX36" fmla="*/ 47767 w 3685489"/>
              <a:gd name="connsiteY36" fmla="*/ 1917510 h 2961564"/>
              <a:gd name="connsiteX37" fmla="*/ 68239 w 3685489"/>
              <a:gd name="connsiteY37" fmla="*/ 1972101 h 2961564"/>
              <a:gd name="connsiteX38" fmla="*/ 75063 w 3685489"/>
              <a:gd name="connsiteY38" fmla="*/ 1992573 h 2961564"/>
              <a:gd name="connsiteX39" fmla="*/ 95535 w 3685489"/>
              <a:gd name="connsiteY39" fmla="*/ 2047164 h 2961564"/>
              <a:gd name="connsiteX40" fmla="*/ 102358 w 3685489"/>
              <a:gd name="connsiteY40" fmla="*/ 2081283 h 2961564"/>
              <a:gd name="connsiteX41" fmla="*/ 109182 w 3685489"/>
              <a:gd name="connsiteY41" fmla="*/ 2101755 h 2961564"/>
              <a:gd name="connsiteX42" fmla="*/ 143302 w 3685489"/>
              <a:gd name="connsiteY42" fmla="*/ 2224585 h 2961564"/>
              <a:gd name="connsiteX43" fmla="*/ 156949 w 3685489"/>
              <a:gd name="connsiteY43" fmla="*/ 2306471 h 2961564"/>
              <a:gd name="connsiteX44" fmla="*/ 170597 w 3685489"/>
              <a:gd name="connsiteY44" fmla="*/ 2333767 h 2961564"/>
              <a:gd name="connsiteX45" fmla="*/ 177421 w 3685489"/>
              <a:gd name="connsiteY45" fmla="*/ 2354238 h 2961564"/>
              <a:gd name="connsiteX46" fmla="*/ 184245 w 3685489"/>
              <a:gd name="connsiteY46" fmla="*/ 2634018 h 2961564"/>
              <a:gd name="connsiteX47" fmla="*/ 211541 w 3685489"/>
              <a:gd name="connsiteY47" fmla="*/ 2674961 h 2961564"/>
              <a:gd name="connsiteX48" fmla="*/ 245660 w 3685489"/>
              <a:gd name="connsiteY48" fmla="*/ 2736376 h 2961564"/>
              <a:gd name="connsiteX49" fmla="*/ 252484 w 3685489"/>
              <a:gd name="connsiteY49" fmla="*/ 2756847 h 2961564"/>
              <a:gd name="connsiteX50" fmla="*/ 293427 w 3685489"/>
              <a:gd name="connsiteY50" fmla="*/ 2790967 h 2961564"/>
              <a:gd name="connsiteX51" fmla="*/ 327547 w 3685489"/>
              <a:gd name="connsiteY51" fmla="*/ 2825086 h 2961564"/>
              <a:gd name="connsiteX52" fmla="*/ 361666 w 3685489"/>
              <a:gd name="connsiteY52" fmla="*/ 2872853 h 2961564"/>
              <a:gd name="connsiteX53" fmla="*/ 382138 w 3685489"/>
              <a:gd name="connsiteY53" fmla="*/ 2879677 h 2961564"/>
              <a:gd name="connsiteX54" fmla="*/ 409433 w 3685489"/>
              <a:gd name="connsiteY54" fmla="*/ 2893325 h 2961564"/>
              <a:gd name="connsiteX55" fmla="*/ 429905 w 3685489"/>
              <a:gd name="connsiteY55" fmla="*/ 2906973 h 2961564"/>
              <a:gd name="connsiteX56" fmla="*/ 450376 w 3685489"/>
              <a:gd name="connsiteY56" fmla="*/ 2927444 h 2961564"/>
              <a:gd name="connsiteX57" fmla="*/ 477672 w 3685489"/>
              <a:gd name="connsiteY57" fmla="*/ 2934268 h 2961564"/>
              <a:gd name="connsiteX58" fmla="*/ 552735 w 3685489"/>
              <a:gd name="connsiteY58" fmla="*/ 2961564 h 2961564"/>
              <a:gd name="connsiteX59" fmla="*/ 839338 w 3685489"/>
              <a:gd name="connsiteY59" fmla="*/ 2947916 h 2961564"/>
              <a:gd name="connsiteX60" fmla="*/ 900752 w 3685489"/>
              <a:gd name="connsiteY60" fmla="*/ 2927444 h 2961564"/>
              <a:gd name="connsiteX61" fmla="*/ 934872 w 3685489"/>
              <a:gd name="connsiteY61" fmla="*/ 2920621 h 2961564"/>
              <a:gd name="connsiteX62" fmla="*/ 962167 w 3685489"/>
              <a:gd name="connsiteY62" fmla="*/ 2913797 h 2961564"/>
              <a:gd name="connsiteX63" fmla="*/ 1016758 w 3685489"/>
              <a:gd name="connsiteY63" fmla="*/ 2893325 h 2961564"/>
              <a:gd name="connsiteX64" fmla="*/ 1078173 w 3685489"/>
              <a:gd name="connsiteY64" fmla="*/ 2872853 h 2961564"/>
              <a:gd name="connsiteX65" fmla="*/ 1105469 w 3685489"/>
              <a:gd name="connsiteY65" fmla="*/ 2859206 h 2961564"/>
              <a:gd name="connsiteX66" fmla="*/ 1214651 w 3685489"/>
              <a:gd name="connsiteY66" fmla="*/ 2811438 h 2961564"/>
              <a:gd name="connsiteX67" fmla="*/ 1282890 w 3685489"/>
              <a:gd name="connsiteY67" fmla="*/ 2790967 h 2961564"/>
              <a:gd name="connsiteX68" fmla="*/ 1446663 w 3685489"/>
              <a:gd name="connsiteY68" fmla="*/ 2702256 h 2961564"/>
              <a:gd name="connsiteX69" fmla="*/ 1576317 w 3685489"/>
              <a:gd name="connsiteY69" fmla="*/ 2661313 h 2961564"/>
              <a:gd name="connsiteX70" fmla="*/ 1630908 w 3685489"/>
              <a:gd name="connsiteY70" fmla="*/ 2640841 h 2961564"/>
              <a:gd name="connsiteX71" fmla="*/ 1651379 w 3685489"/>
              <a:gd name="connsiteY71" fmla="*/ 2634018 h 2961564"/>
              <a:gd name="connsiteX72" fmla="*/ 1712794 w 3685489"/>
              <a:gd name="connsiteY72" fmla="*/ 2627194 h 2961564"/>
              <a:gd name="connsiteX73" fmla="*/ 1740090 w 3685489"/>
              <a:gd name="connsiteY73" fmla="*/ 2613546 h 2961564"/>
              <a:gd name="connsiteX74" fmla="*/ 1808329 w 3685489"/>
              <a:gd name="connsiteY74" fmla="*/ 2599898 h 2961564"/>
              <a:gd name="connsiteX75" fmla="*/ 1828800 w 3685489"/>
              <a:gd name="connsiteY75" fmla="*/ 2593074 h 2961564"/>
              <a:gd name="connsiteX76" fmla="*/ 1924335 w 3685489"/>
              <a:gd name="connsiteY76" fmla="*/ 2572603 h 2961564"/>
              <a:gd name="connsiteX77" fmla="*/ 2006221 w 3685489"/>
              <a:gd name="connsiteY77" fmla="*/ 2545307 h 2961564"/>
              <a:gd name="connsiteX78" fmla="*/ 2060812 w 3685489"/>
              <a:gd name="connsiteY78" fmla="*/ 2524835 h 2961564"/>
              <a:gd name="connsiteX79" fmla="*/ 2088108 w 3685489"/>
              <a:gd name="connsiteY79" fmla="*/ 2511188 h 2961564"/>
              <a:gd name="connsiteX80" fmla="*/ 2135875 w 3685489"/>
              <a:gd name="connsiteY80" fmla="*/ 2483892 h 2961564"/>
              <a:gd name="connsiteX81" fmla="*/ 2183642 w 3685489"/>
              <a:gd name="connsiteY81" fmla="*/ 2456597 h 2961564"/>
              <a:gd name="connsiteX82" fmla="*/ 2217761 w 3685489"/>
              <a:gd name="connsiteY82" fmla="*/ 2402006 h 2961564"/>
              <a:gd name="connsiteX83" fmla="*/ 2238233 w 3685489"/>
              <a:gd name="connsiteY83" fmla="*/ 2395182 h 2961564"/>
              <a:gd name="connsiteX84" fmla="*/ 2299648 w 3685489"/>
              <a:gd name="connsiteY84" fmla="*/ 2320119 h 2961564"/>
              <a:gd name="connsiteX85" fmla="*/ 2333767 w 3685489"/>
              <a:gd name="connsiteY85" fmla="*/ 2286000 h 2961564"/>
              <a:gd name="connsiteX86" fmla="*/ 2361063 w 3685489"/>
              <a:gd name="connsiteY86" fmla="*/ 2245056 h 2961564"/>
              <a:gd name="connsiteX87" fmla="*/ 2374711 w 3685489"/>
              <a:gd name="connsiteY87" fmla="*/ 2224585 h 2961564"/>
              <a:gd name="connsiteX88" fmla="*/ 2415654 w 3685489"/>
              <a:gd name="connsiteY88" fmla="*/ 2190465 h 2961564"/>
              <a:gd name="connsiteX89" fmla="*/ 2477069 w 3685489"/>
              <a:gd name="connsiteY89" fmla="*/ 2122227 h 2961564"/>
              <a:gd name="connsiteX90" fmla="*/ 2511188 w 3685489"/>
              <a:gd name="connsiteY90" fmla="*/ 2101755 h 2961564"/>
              <a:gd name="connsiteX91" fmla="*/ 2572603 w 3685489"/>
              <a:gd name="connsiteY91" fmla="*/ 2047164 h 2961564"/>
              <a:gd name="connsiteX92" fmla="*/ 2668138 w 3685489"/>
              <a:gd name="connsiteY92" fmla="*/ 1978925 h 2961564"/>
              <a:gd name="connsiteX93" fmla="*/ 2702257 w 3685489"/>
              <a:gd name="connsiteY93" fmla="*/ 1958453 h 2961564"/>
              <a:gd name="connsiteX94" fmla="*/ 2743200 w 3685489"/>
              <a:gd name="connsiteY94" fmla="*/ 1931158 h 2961564"/>
              <a:gd name="connsiteX95" fmla="*/ 2825087 w 3685489"/>
              <a:gd name="connsiteY95" fmla="*/ 1890215 h 2961564"/>
              <a:gd name="connsiteX96" fmla="*/ 2906973 w 3685489"/>
              <a:gd name="connsiteY96" fmla="*/ 1862919 h 2961564"/>
              <a:gd name="connsiteX97" fmla="*/ 2947917 w 3685489"/>
              <a:gd name="connsiteY97" fmla="*/ 1842447 h 2961564"/>
              <a:gd name="connsiteX98" fmla="*/ 3118514 w 3685489"/>
              <a:gd name="connsiteY98" fmla="*/ 1787856 h 2961564"/>
              <a:gd name="connsiteX99" fmla="*/ 3159457 w 3685489"/>
              <a:gd name="connsiteY99" fmla="*/ 1760561 h 2961564"/>
              <a:gd name="connsiteX100" fmla="*/ 3234520 w 3685489"/>
              <a:gd name="connsiteY100" fmla="*/ 1719618 h 2961564"/>
              <a:gd name="connsiteX101" fmla="*/ 3295935 w 3685489"/>
              <a:gd name="connsiteY101" fmla="*/ 1665027 h 2961564"/>
              <a:gd name="connsiteX102" fmla="*/ 3370997 w 3685489"/>
              <a:gd name="connsiteY102" fmla="*/ 1603612 h 2961564"/>
              <a:gd name="connsiteX103" fmla="*/ 3459708 w 3685489"/>
              <a:gd name="connsiteY103" fmla="*/ 1528549 h 2961564"/>
              <a:gd name="connsiteX104" fmla="*/ 3521123 w 3685489"/>
              <a:gd name="connsiteY104" fmla="*/ 1460310 h 2961564"/>
              <a:gd name="connsiteX105" fmla="*/ 3548418 w 3685489"/>
              <a:gd name="connsiteY105" fmla="*/ 1439838 h 2961564"/>
              <a:gd name="connsiteX106" fmla="*/ 3568890 w 3685489"/>
              <a:gd name="connsiteY106" fmla="*/ 1433015 h 2961564"/>
              <a:gd name="connsiteX107" fmla="*/ 3589361 w 3685489"/>
              <a:gd name="connsiteY107" fmla="*/ 1371600 h 2961564"/>
              <a:gd name="connsiteX108" fmla="*/ 3603009 w 3685489"/>
              <a:gd name="connsiteY108" fmla="*/ 1323833 h 2961564"/>
              <a:gd name="connsiteX109" fmla="*/ 3609833 w 3685489"/>
              <a:gd name="connsiteY109" fmla="*/ 1276065 h 2961564"/>
              <a:gd name="connsiteX110" fmla="*/ 3630305 w 3685489"/>
              <a:gd name="connsiteY110" fmla="*/ 1228298 h 2961564"/>
              <a:gd name="connsiteX111" fmla="*/ 3643952 w 3685489"/>
              <a:gd name="connsiteY111" fmla="*/ 1078173 h 2961564"/>
              <a:gd name="connsiteX112" fmla="*/ 3643952 w 3685489"/>
              <a:gd name="connsiteY112" fmla="*/ 921224 h 2961564"/>
              <a:gd name="connsiteX113" fmla="*/ 3630305 w 3685489"/>
              <a:gd name="connsiteY113" fmla="*/ 900752 h 2961564"/>
              <a:gd name="connsiteX114" fmla="*/ 3596185 w 3685489"/>
              <a:gd name="connsiteY114" fmla="*/ 859809 h 2961564"/>
              <a:gd name="connsiteX115" fmla="*/ 3521123 w 3685489"/>
              <a:gd name="connsiteY115" fmla="*/ 730155 h 2961564"/>
              <a:gd name="connsiteX116" fmla="*/ 3452884 w 3685489"/>
              <a:gd name="connsiteY116" fmla="*/ 586853 h 2961564"/>
              <a:gd name="connsiteX117" fmla="*/ 3452884 w 3685489"/>
              <a:gd name="connsiteY117" fmla="*/ 586853 h 2961564"/>
              <a:gd name="connsiteX118" fmla="*/ 3425588 w 3685489"/>
              <a:gd name="connsiteY118" fmla="*/ 518615 h 2961564"/>
              <a:gd name="connsiteX119" fmla="*/ 3398293 w 3685489"/>
              <a:gd name="connsiteY119" fmla="*/ 470847 h 2961564"/>
              <a:gd name="connsiteX120" fmla="*/ 3377821 w 3685489"/>
              <a:gd name="connsiteY120" fmla="*/ 464024 h 2961564"/>
              <a:gd name="connsiteX121" fmla="*/ 3336878 w 3685489"/>
              <a:gd name="connsiteY121" fmla="*/ 416256 h 2961564"/>
              <a:gd name="connsiteX122" fmla="*/ 3173105 w 3685489"/>
              <a:gd name="connsiteY122" fmla="*/ 300250 h 2961564"/>
              <a:gd name="connsiteX123" fmla="*/ 3152633 w 3685489"/>
              <a:gd name="connsiteY123" fmla="*/ 293427 h 2961564"/>
              <a:gd name="connsiteX124" fmla="*/ 3070747 w 3685489"/>
              <a:gd name="connsiteY124" fmla="*/ 272955 h 2961564"/>
              <a:gd name="connsiteX125" fmla="*/ 3043451 w 3685489"/>
              <a:gd name="connsiteY125" fmla="*/ 252483 h 2961564"/>
              <a:gd name="connsiteX126" fmla="*/ 2913797 w 3685489"/>
              <a:gd name="connsiteY126" fmla="*/ 225188 h 2961564"/>
              <a:gd name="connsiteX127" fmla="*/ 2681785 w 3685489"/>
              <a:gd name="connsiteY127" fmla="*/ 191068 h 2961564"/>
              <a:gd name="connsiteX128" fmla="*/ 2340591 w 3685489"/>
              <a:gd name="connsiteY128" fmla="*/ 184244 h 2961564"/>
              <a:gd name="connsiteX129" fmla="*/ 2265529 w 3685489"/>
              <a:gd name="connsiteY129" fmla="*/ 170597 h 2961564"/>
              <a:gd name="connsiteX130" fmla="*/ 2026693 w 3685489"/>
              <a:gd name="connsiteY130" fmla="*/ 156949 h 2961564"/>
              <a:gd name="connsiteX131" fmla="*/ 1958454 w 3685489"/>
              <a:gd name="connsiteY131" fmla="*/ 143301 h 2961564"/>
              <a:gd name="connsiteX132" fmla="*/ 1883391 w 3685489"/>
              <a:gd name="connsiteY132" fmla="*/ 136477 h 2961564"/>
              <a:gd name="connsiteX133" fmla="*/ 1835624 w 3685489"/>
              <a:gd name="connsiteY133" fmla="*/ 109182 h 2961564"/>
              <a:gd name="connsiteX134" fmla="*/ 1787857 w 3685489"/>
              <a:gd name="connsiteY134" fmla="*/ 88710 h 2961564"/>
              <a:gd name="connsiteX135" fmla="*/ 1624084 w 3685489"/>
              <a:gd name="connsiteY135" fmla="*/ 40943 h 2961564"/>
              <a:gd name="connsiteX136" fmla="*/ 1521726 w 3685489"/>
              <a:gd name="connsiteY136" fmla="*/ 20471 h 2961564"/>
              <a:gd name="connsiteX137" fmla="*/ 1303361 w 3685489"/>
              <a:gd name="connsiteY137" fmla="*/ 0 h 296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685489" h="2961564">
                <a:moveTo>
                  <a:pt x="1303361" y="0"/>
                </a:moveTo>
                <a:cubicBezTo>
                  <a:pt x="1242882" y="36287"/>
                  <a:pt x="1286848" y="14411"/>
                  <a:pt x="1187355" y="40943"/>
                </a:cubicBezTo>
                <a:cubicBezTo>
                  <a:pt x="1180405" y="42796"/>
                  <a:pt x="1173967" y="46517"/>
                  <a:pt x="1166884" y="47767"/>
                </a:cubicBezTo>
                <a:cubicBezTo>
                  <a:pt x="1140620" y="52402"/>
                  <a:pt x="1036383" y="63971"/>
                  <a:pt x="1003111" y="75062"/>
                </a:cubicBezTo>
                <a:cubicBezTo>
                  <a:pt x="975636" y="84220"/>
                  <a:pt x="954162" y="90488"/>
                  <a:pt x="928048" y="102358"/>
                </a:cubicBezTo>
                <a:cubicBezTo>
                  <a:pt x="914157" y="108672"/>
                  <a:pt x="901272" y="117163"/>
                  <a:pt x="887105" y="122830"/>
                </a:cubicBezTo>
                <a:cubicBezTo>
                  <a:pt x="866616" y="131025"/>
                  <a:pt x="821016" y="134502"/>
                  <a:pt x="805218" y="136477"/>
                </a:cubicBezTo>
                <a:cubicBezTo>
                  <a:pt x="796120" y="138752"/>
                  <a:pt x="786543" y="139607"/>
                  <a:pt x="777923" y="143301"/>
                </a:cubicBezTo>
                <a:cubicBezTo>
                  <a:pt x="770385" y="146532"/>
                  <a:pt x="765159" y="154146"/>
                  <a:pt x="757451" y="156949"/>
                </a:cubicBezTo>
                <a:cubicBezTo>
                  <a:pt x="739823" y="163359"/>
                  <a:pt x="720423" y="164011"/>
                  <a:pt x="702860" y="170597"/>
                </a:cubicBezTo>
                <a:cubicBezTo>
                  <a:pt x="684663" y="177421"/>
                  <a:pt x="666994" y="185867"/>
                  <a:pt x="648269" y="191068"/>
                </a:cubicBezTo>
                <a:cubicBezTo>
                  <a:pt x="576949" y="210879"/>
                  <a:pt x="600062" y="197342"/>
                  <a:pt x="552735" y="211540"/>
                </a:cubicBezTo>
                <a:cubicBezTo>
                  <a:pt x="538955" y="215674"/>
                  <a:pt x="511791" y="225188"/>
                  <a:pt x="511791" y="225188"/>
                </a:cubicBezTo>
                <a:cubicBezTo>
                  <a:pt x="502693" y="234286"/>
                  <a:pt x="494966" y="245004"/>
                  <a:pt x="484496" y="252483"/>
                </a:cubicBezTo>
                <a:cubicBezTo>
                  <a:pt x="478643" y="256664"/>
                  <a:pt x="470458" y="256090"/>
                  <a:pt x="464024" y="259307"/>
                </a:cubicBezTo>
                <a:cubicBezTo>
                  <a:pt x="456688" y="262975"/>
                  <a:pt x="450376" y="268406"/>
                  <a:pt x="443552" y="272955"/>
                </a:cubicBezTo>
                <a:cubicBezTo>
                  <a:pt x="439003" y="279779"/>
                  <a:pt x="436309" y="288304"/>
                  <a:pt x="429905" y="293427"/>
                </a:cubicBezTo>
                <a:cubicBezTo>
                  <a:pt x="396818" y="319896"/>
                  <a:pt x="417498" y="276054"/>
                  <a:pt x="402609" y="320722"/>
                </a:cubicBezTo>
                <a:cubicBezTo>
                  <a:pt x="400334" y="370764"/>
                  <a:pt x="402405" y="421193"/>
                  <a:pt x="395785" y="470847"/>
                </a:cubicBezTo>
                <a:cubicBezTo>
                  <a:pt x="393217" y="490111"/>
                  <a:pt x="381029" y="506863"/>
                  <a:pt x="375314" y="525438"/>
                </a:cubicBezTo>
                <a:cubicBezTo>
                  <a:pt x="371903" y="536524"/>
                  <a:pt x="372951" y="548852"/>
                  <a:pt x="368490" y="559558"/>
                </a:cubicBezTo>
                <a:cubicBezTo>
                  <a:pt x="352620" y="597647"/>
                  <a:pt x="341612" y="604780"/>
                  <a:pt x="320723" y="634621"/>
                </a:cubicBezTo>
                <a:cubicBezTo>
                  <a:pt x="311317" y="648059"/>
                  <a:pt x="303497" y="662617"/>
                  <a:pt x="293427" y="675564"/>
                </a:cubicBezTo>
                <a:cubicBezTo>
                  <a:pt x="287502" y="683181"/>
                  <a:pt x="279133" y="688621"/>
                  <a:pt x="272955" y="696035"/>
                </a:cubicBezTo>
                <a:cubicBezTo>
                  <a:pt x="220985" y="758400"/>
                  <a:pt x="314037" y="661778"/>
                  <a:pt x="232012" y="743803"/>
                </a:cubicBezTo>
                <a:cubicBezTo>
                  <a:pt x="217258" y="788063"/>
                  <a:pt x="235433" y="739524"/>
                  <a:pt x="197893" y="805218"/>
                </a:cubicBezTo>
                <a:cubicBezTo>
                  <a:pt x="179457" y="837480"/>
                  <a:pt x="172606" y="854053"/>
                  <a:pt x="150126" y="880280"/>
                </a:cubicBezTo>
                <a:cubicBezTo>
                  <a:pt x="143845" y="887607"/>
                  <a:pt x="135263" y="892899"/>
                  <a:pt x="129654" y="900752"/>
                </a:cubicBezTo>
                <a:cubicBezTo>
                  <a:pt x="123741" y="909029"/>
                  <a:pt x="121053" y="919215"/>
                  <a:pt x="116006" y="928047"/>
                </a:cubicBezTo>
                <a:cubicBezTo>
                  <a:pt x="111937" y="935168"/>
                  <a:pt x="106427" y="941398"/>
                  <a:pt x="102358" y="948519"/>
                </a:cubicBezTo>
                <a:cubicBezTo>
                  <a:pt x="97311" y="957351"/>
                  <a:pt x="94354" y="967351"/>
                  <a:pt x="88711" y="975815"/>
                </a:cubicBezTo>
                <a:cubicBezTo>
                  <a:pt x="28700" y="1065833"/>
                  <a:pt x="95873" y="941016"/>
                  <a:pt x="34120" y="1064525"/>
                </a:cubicBezTo>
                <a:cubicBezTo>
                  <a:pt x="10125" y="1184499"/>
                  <a:pt x="23472" y="1109762"/>
                  <a:pt x="0" y="1289713"/>
                </a:cubicBezTo>
                <a:cubicBezTo>
                  <a:pt x="2275" y="1421641"/>
                  <a:pt x="316" y="1553711"/>
                  <a:pt x="6824" y="1685498"/>
                </a:cubicBezTo>
                <a:cubicBezTo>
                  <a:pt x="9426" y="1738193"/>
                  <a:pt x="19564" y="1790257"/>
                  <a:pt x="27296" y="1842447"/>
                </a:cubicBezTo>
                <a:cubicBezTo>
                  <a:pt x="30579" y="1864604"/>
                  <a:pt x="35208" y="1870139"/>
                  <a:pt x="40944" y="1890215"/>
                </a:cubicBezTo>
                <a:cubicBezTo>
                  <a:pt x="43520" y="1899232"/>
                  <a:pt x="45191" y="1908493"/>
                  <a:pt x="47767" y="1917510"/>
                </a:cubicBezTo>
                <a:cubicBezTo>
                  <a:pt x="53962" y="1939193"/>
                  <a:pt x="59587" y="1949029"/>
                  <a:pt x="68239" y="1972101"/>
                </a:cubicBezTo>
                <a:cubicBezTo>
                  <a:pt x="70765" y="1978836"/>
                  <a:pt x="72605" y="1985813"/>
                  <a:pt x="75063" y="1992573"/>
                </a:cubicBezTo>
                <a:cubicBezTo>
                  <a:pt x="81705" y="2010837"/>
                  <a:pt x="89820" y="2028589"/>
                  <a:pt x="95535" y="2047164"/>
                </a:cubicBezTo>
                <a:cubicBezTo>
                  <a:pt x="98946" y="2058249"/>
                  <a:pt x="99545" y="2070031"/>
                  <a:pt x="102358" y="2081283"/>
                </a:cubicBezTo>
                <a:cubicBezTo>
                  <a:pt x="104102" y="2088261"/>
                  <a:pt x="107437" y="2094777"/>
                  <a:pt x="109182" y="2101755"/>
                </a:cubicBezTo>
                <a:cubicBezTo>
                  <a:pt x="137570" y="2215304"/>
                  <a:pt x="116300" y="2157080"/>
                  <a:pt x="143302" y="2224585"/>
                </a:cubicBezTo>
                <a:cubicBezTo>
                  <a:pt x="145778" y="2244392"/>
                  <a:pt x="148497" y="2283932"/>
                  <a:pt x="156949" y="2306471"/>
                </a:cubicBezTo>
                <a:cubicBezTo>
                  <a:pt x="160521" y="2315996"/>
                  <a:pt x="166590" y="2324417"/>
                  <a:pt x="170597" y="2333767"/>
                </a:cubicBezTo>
                <a:cubicBezTo>
                  <a:pt x="173430" y="2340378"/>
                  <a:pt x="175146" y="2347414"/>
                  <a:pt x="177421" y="2354238"/>
                </a:cubicBezTo>
                <a:cubicBezTo>
                  <a:pt x="179696" y="2447498"/>
                  <a:pt x="174376" y="2541254"/>
                  <a:pt x="184245" y="2634018"/>
                </a:cubicBezTo>
                <a:cubicBezTo>
                  <a:pt x="185980" y="2650329"/>
                  <a:pt x="204206" y="2660290"/>
                  <a:pt x="211541" y="2674961"/>
                </a:cubicBezTo>
                <a:cubicBezTo>
                  <a:pt x="244941" y="2741761"/>
                  <a:pt x="203812" y="2694528"/>
                  <a:pt x="245660" y="2736376"/>
                </a:cubicBezTo>
                <a:cubicBezTo>
                  <a:pt x="247935" y="2743200"/>
                  <a:pt x="248494" y="2750862"/>
                  <a:pt x="252484" y="2756847"/>
                </a:cubicBezTo>
                <a:cubicBezTo>
                  <a:pt x="268918" y="2781498"/>
                  <a:pt x="273285" y="2773343"/>
                  <a:pt x="293427" y="2790967"/>
                </a:cubicBezTo>
                <a:cubicBezTo>
                  <a:pt x="305532" y="2801558"/>
                  <a:pt x="316956" y="2812981"/>
                  <a:pt x="327547" y="2825086"/>
                </a:cubicBezTo>
                <a:cubicBezTo>
                  <a:pt x="340957" y="2840412"/>
                  <a:pt x="345350" y="2859256"/>
                  <a:pt x="361666" y="2872853"/>
                </a:cubicBezTo>
                <a:cubicBezTo>
                  <a:pt x="367192" y="2877458"/>
                  <a:pt x="375526" y="2876843"/>
                  <a:pt x="382138" y="2879677"/>
                </a:cubicBezTo>
                <a:cubicBezTo>
                  <a:pt x="391488" y="2883684"/>
                  <a:pt x="400601" y="2888278"/>
                  <a:pt x="409433" y="2893325"/>
                </a:cubicBezTo>
                <a:cubicBezTo>
                  <a:pt x="416554" y="2897394"/>
                  <a:pt x="423604" y="2901723"/>
                  <a:pt x="429905" y="2906973"/>
                </a:cubicBezTo>
                <a:cubicBezTo>
                  <a:pt x="437318" y="2913151"/>
                  <a:pt x="441997" y="2922656"/>
                  <a:pt x="450376" y="2927444"/>
                </a:cubicBezTo>
                <a:cubicBezTo>
                  <a:pt x="458519" y="2932097"/>
                  <a:pt x="468624" y="2931800"/>
                  <a:pt x="477672" y="2934268"/>
                </a:cubicBezTo>
                <a:cubicBezTo>
                  <a:pt x="531931" y="2949066"/>
                  <a:pt x="512648" y="2941521"/>
                  <a:pt x="552735" y="2961564"/>
                </a:cubicBezTo>
                <a:cubicBezTo>
                  <a:pt x="621826" y="2959405"/>
                  <a:pt x="752667" y="2960298"/>
                  <a:pt x="839338" y="2947916"/>
                </a:cubicBezTo>
                <a:cubicBezTo>
                  <a:pt x="872672" y="2943154"/>
                  <a:pt x="865558" y="2938002"/>
                  <a:pt x="900752" y="2927444"/>
                </a:cubicBezTo>
                <a:cubicBezTo>
                  <a:pt x="911861" y="2924111"/>
                  <a:pt x="923550" y="2923137"/>
                  <a:pt x="934872" y="2920621"/>
                </a:cubicBezTo>
                <a:cubicBezTo>
                  <a:pt x="944027" y="2918587"/>
                  <a:pt x="953149" y="2916373"/>
                  <a:pt x="962167" y="2913797"/>
                </a:cubicBezTo>
                <a:cubicBezTo>
                  <a:pt x="987243" y="2906632"/>
                  <a:pt x="987908" y="2903629"/>
                  <a:pt x="1016758" y="2893325"/>
                </a:cubicBezTo>
                <a:cubicBezTo>
                  <a:pt x="1037080" y="2886067"/>
                  <a:pt x="1058032" y="2880599"/>
                  <a:pt x="1078173" y="2872853"/>
                </a:cubicBezTo>
                <a:cubicBezTo>
                  <a:pt x="1087667" y="2869201"/>
                  <a:pt x="1096193" y="2863380"/>
                  <a:pt x="1105469" y="2859206"/>
                </a:cubicBezTo>
                <a:cubicBezTo>
                  <a:pt x="1141695" y="2842904"/>
                  <a:pt x="1176964" y="2823998"/>
                  <a:pt x="1214651" y="2811438"/>
                </a:cubicBezTo>
                <a:cubicBezTo>
                  <a:pt x="1250833" y="2799379"/>
                  <a:pt x="1228207" y="2806591"/>
                  <a:pt x="1282890" y="2790967"/>
                </a:cubicBezTo>
                <a:cubicBezTo>
                  <a:pt x="1329922" y="2762747"/>
                  <a:pt x="1411931" y="2712675"/>
                  <a:pt x="1446663" y="2702256"/>
                </a:cubicBezTo>
                <a:cubicBezTo>
                  <a:pt x="1484258" y="2690978"/>
                  <a:pt x="1538999" y="2675307"/>
                  <a:pt x="1576317" y="2661313"/>
                </a:cubicBezTo>
                <a:lnTo>
                  <a:pt x="1630908" y="2640841"/>
                </a:lnTo>
                <a:cubicBezTo>
                  <a:pt x="1637668" y="2638383"/>
                  <a:pt x="1644284" y="2635200"/>
                  <a:pt x="1651379" y="2634018"/>
                </a:cubicBezTo>
                <a:cubicBezTo>
                  <a:pt x="1671696" y="2630632"/>
                  <a:pt x="1692322" y="2629469"/>
                  <a:pt x="1712794" y="2627194"/>
                </a:cubicBezTo>
                <a:cubicBezTo>
                  <a:pt x="1721893" y="2622645"/>
                  <a:pt x="1730565" y="2617118"/>
                  <a:pt x="1740090" y="2613546"/>
                </a:cubicBezTo>
                <a:cubicBezTo>
                  <a:pt x="1756378" y="2607438"/>
                  <a:pt x="1794176" y="2602257"/>
                  <a:pt x="1808329" y="2599898"/>
                </a:cubicBezTo>
                <a:cubicBezTo>
                  <a:pt x="1815153" y="2597623"/>
                  <a:pt x="1821798" y="2594721"/>
                  <a:pt x="1828800" y="2593074"/>
                </a:cubicBezTo>
                <a:cubicBezTo>
                  <a:pt x="1860502" y="2585615"/>
                  <a:pt x="1893438" y="2582902"/>
                  <a:pt x="1924335" y="2572603"/>
                </a:cubicBezTo>
                <a:lnTo>
                  <a:pt x="2006221" y="2545307"/>
                </a:lnTo>
                <a:cubicBezTo>
                  <a:pt x="2028735" y="2537802"/>
                  <a:pt x="2036325" y="2535718"/>
                  <a:pt x="2060812" y="2524835"/>
                </a:cubicBezTo>
                <a:cubicBezTo>
                  <a:pt x="2070108" y="2520704"/>
                  <a:pt x="2079009" y="2515737"/>
                  <a:pt x="2088108" y="2511188"/>
                </a:cubicBezTo>
                <a:cubicBezTo>
                  <a:pt x="2143494" y="2455799"/>
                  <a:pt x="2071729" y="2520545"/>
                  <a:pt x="2135875" y="2483892"/>
                </a:cubicBezTo>
                <a:cubicBezTo>
                  <a:pt x="2199118" y="2447755"/>
                  <a:pt x="2111864" y="2474542"/>
                  <a:pt x="2183642" y="2456597"/>
                </a:cubicBezTo>
                <a:cubicBezTo>
                  <a:pt x="2194150" y="2430326"/>
                  <a:pt x="2193925" y="2417896"/>
                  <a:pt x="2217761" y="2402006"/>
                </a:cubicBezTo>
                <a:cubicBezTo>
                  <a:pt x="2223746" y="2398016"/>
                  <a:pt x="2231409" y="2397457"/>
                  <a:pt x="2238233" y="2395182"/>
                </a:cubicBezTo>
                <a:cubicBezTo>
                  <a:pt x="2268635" y="2344512"/>
                  <a:pt x="2249326" y="2370441"/>
                  <a:pt x="2299648" y="2320119"/>
                </a:cubicBezTo>
                <a:lnTo>
                  <a:pt x="2333767" y="2286000"/>
                </a:lnTo>
                <a:cubicBezTo>
                  <a:pt x="2345759" y="2250024"/>
                  <a:pt x="2332665" y="2279132"/>
                  <a:pt x="2361063" y="2245056"/>
                </a:cubicBezTo>
                <a:cubicBezTo>
                  <a:pt x="2366313" y="2238756"/>
                  <a:pt x="2368912" y="2230384"/>
                  <a:pt x="2374711" y="2224585"/>
                </a:cubicBezTo>
                <a:cubicBezTo>
                  <a:pt x="2387273" y="2212023"/>
                  <a:pt x="2403092" y="2203027"/>
                  <a:pt x="2415654" y="2190465"/>
                </a:cubicBezTo>
                <a:cubicBezTo>
                  <a:pt x="2417663" y="2188456"/>
                  <a:pt x="2462575" y="2133098"/>
                  <a:pt x="2477069" y="2122227"/>
                </a:cubicBezTo>
                <a:cubicBezTo>
                  <a:pt x="2487680" y="2114269"/>
                  <a:pt x="2499815" y="2108579"/>
                  <a:pt x="2511188" y="2101755"/>
                </a:cubicBezTo>
                <a:cubicBezTo>
                  <a:pt x="2537050" y="2050030"/>
                  <a:pt x="2508769" y="2093975"/>
                  <a:pt x="2572603" y="2047164"/>
                </a:cubicBezTo>
                <a:cubicBezTo>
                  <a:pt x="2712498" y="1944575"/>
                  <a:pt x="2558982" y="2038466"/>
                  <a:pt x="2668138" y="1978925"/>
                </a:cubicBezTo>
                <a:cubicBezTo>
                  <a:pt x="2679782" y="1972574"/>
                  <a:pt x="2691067" y="1965574"/>
                  <a:pt x="2702257" y="1958453"/>
                </a:cubicBezTo>
                <a:cubicBezTo>
                  <a:pt x="2716095" y="1949647"/>
                  <a:pt x="2728862" y="1939124"/>
                  <a:pt x="2743200" y="1931158"/>
                </a:cubicBezTo>
                <a:cubicBezTo>
                  <a:pt x="2769877" y="1916338"/>
                  <a:pt x="2796917" y="1901953"/>
                  <a:pt x="2825087" y="1890215"/>
                </a:cubicBezTo>
                <a:cubicBezTo>
                  <a:pt x="2851646" y="1879149"/>
                  <a:pt x="2881239" y="1875786"/>
                  <a:pt x="2906973" y="1862919"/>
                </a:cubicBezTo>
                <a:cubicBezTo>
                  <a:pt x="2920621" y="1856095"/>
                  <a:pt x="2933515" y="1847488"/>
                  <a:pt x="2947917" y="1842447"/>
                </a:cubicBezTo>
                <a:cubicBezTo>
                  <a:pt x="3016481" y="1818450"/>
                  <a:pt x="3054587" y="1817939"/>
                  <a:pt x="3118514" y="1787856"/>
                </a:cubicBezTo>
                <a:cubicBezTo>
                  <a:pt x="3133355" y="1780872"/>
                  <a:pt x="3145319" y="1768877"/>
                  <a:pt x="3159457" y="1760561"/>
                </a:cubicBezTo>
                <a:cubicBezTo>
                  <a:pt x="3184023" y="1746111"/>
                  <a:pt x="3210591" y="1735101"/>
                  <a:pt x="3234520" y="1719618"/>
                </a:cubicBezTo>
                <a:cubicBezTo>
                  <a:pt x="3317325" y="1666038"/>
                  <a:pt x="3244188" y="1705275"/>
                  <a:pt x="3295935" y="1665027"/>
                </a:cubicBezTo>
                <a:cubicBezTo>
                  <a:pt x="3451199" y="1544267"/>
                  <a:pt x="3226303" y="1732229"/>
                  <a:pt x="3370997" y="1603612"/>
                </a:cubicBezTo>
                <a:cubicBezTo>
                  <a:pt x="3399948" y="1577877"/>
                  <a:pt x="3436467" y="1559538"/>
                  <a:pt x="3459708" y="1528549"/>
                </a:cubicBezTo>
                <a:cubicBezTo>
                  <a:pt x="3485101" y="1494691"/>
                  <a:pt x="3483437" y="1494227"/>
                  <a:pt x="3521123" y="1460310"/>
                </a:cubicBezTo>
                <a:cubicBezTo>
                  <a:pt x="3529577" y="1452702"/>
                  <a:pt x="3538543" y="1445481"/>
                  <a:pt x="3548418" y="1439838"/>
                </a:cubicBezTo>
                <a:cubicBezTo>
                  <a:pt x="3554663" y="1436269"/>
                  <a:pt x="3562066" y="1435289"/>
                  <a:pt x="3568890" y="1433015"/>
                </a:cubicBezTo>
                <a:cubicBezTo>
                  <a:pt x="3592419" y="1374192"/>
                  <a:pt x="3574669" y="1423025"/>
                  <a:pt x="3589361" y="1371600"/>
                </a:cubicBezTo>
                <a:cubicBezTo>
                  <a:pt x="3596669" y="1346019"/>
                  <a:pt x="3597675" y="1353167"/>
                  <a:pt x="3603009" y="1323833"/>
                </a:cubicBezTo>
                <a:cubicBezTo>
                  <a:pt x="3605886" y="1308008"/>
                  <a:pt x="3605414" y="1291530"/>
                  <a:pt x="3609833" y="1276065"/>
                </a:cubicBezTo>
                <a:cubicBezTo>
                  <a:pt x="3614592" y="1259408"/>
                  <a:pt x="3623481" y="1244220"/>
                  <a:pt x="3630305" y="1228298"/>
                </a:cubicBezTo>
                <a:cubicBezTo>
                  <a:pt x="3634854" y="1178256"/>
                  <a:pt x="3635119" y="1127639"/>
                  <a:pt x="3643952" y="1078173"/>
                </a:cubicBezTo>
                <a:cubicBezTo>
                  <a:pt x="3657427" y="1002710"/>
                  <a:pt x="3730271" y="1050712"/>
                  <a:pt x="3643952" y="921224"/>
                </a:cubicBezTo>
                <a:cubicBezTo>
                  <a:pt x="3639403" y="914400"/>
                  <a:pt x="3635340" y="907226"/>
                  <a:pt x="3630305" y="900752"/>
                </a:cubicBezTo>
                <a:cubicBezTo>
                  <a:pt x="3619398" y="886729"/>
                  <a:pt x="3605762" y="874772"/>
                  <a:pt x="3596185" y="859809"/>
                </a:cubicBezTo>
                <a:cubicBezTo>
                  <a:pt x="3569266" y="817747"/>
                  <a:pt x="3521123" y="730155"/>
                  <a:pt x="3521123" y="730155"/>
                </a:cubicBezTo>
                <a:cubicBezTo>
                  <a:pt x="3503687" y="660412"/>
                  <a:pt x="3518687" y="711148"/>
                  <a:pt x="3452884" y="586853"/>
                </a:cubicBezTo>
                <a:lnTo>
                  <a:pt x="3452884" y="586853"/>
                </a:lnTo>
                <a:cubicBezTo>
                  <a:pt x="3443785" y="564107"/>
                  <a:pt x="3434383" y="541480"/>
                  <a:pt x="3425588" y="518615"/>
                </a:cubicBezTo>
                <a:cubicBezTo>
                  <a:pt x="3417245" y="496924"/>
                  <a:pt x="3419795" y="488765"/>
                  <a:pt x="3398293" y="470847"/>
                </a:cubicBezTo>
                <a:cubicBezTo>
                  <a:pt x="3392767" y="466242"/>
                  <a:pt x="3384645" y="466298"/>
                  <a:pt x="3377821" y="464024"/>
                </a:cubicBezTo>
                <a:cubicBezTo>
                  <a:pt x="3364173" y="448101"/>
                  <a:pt x="3352621" y="430110"/>
                  <a:pt x="3336878" y="416256"/>
                </a:cubicBezTo>
                <a:cubicBezTo>
                  <a:pt x="3241563" y="332378"/>
                  <a:pt x="3248571" y="328549"/>
                  <a:pt x="3173105" y="300250"/>
                </a:cubicBezTo>
                <a:cubicBezTo>
                  <a:pt x="3166370" y="297724"/>
                  <a:pt x="3159583" y="295280"/>
                  <a:pt x="3152633" y="293427"/>
                </a:cubicBezTo>
                <a:cubicBezTo>
                  <a:pt x="3125448" y="286178"/>
                  <a:pt x="3098042" y="279779"/>
                  <a:pt x="3070747" y="272955"/>
                </a:cubicBezTo>
                <a:cubicBezTo>
                  <a:pt x="3061648" y="266131"/>
                  <a:pt x="3054100" y="256476"/>
                  <a:pt x="3043451" y="252483"/>
                </a:cubicBezTo>
                <a:cubicBezTo>
                  <a:pt x="2979462" y="228487"/>
                  <a:pt x="2970266" y="235776"/>
                  <a:pt x="2913797" y="225188"/>
                </a:cubicBezTo>
                <a:cubicBezTo>
                  <a:pt x="2800936" y="204026"/>
                  <a:pt x="2861013" y="200627"/>
                  <a:pt x="2681785" y="191068"/>
                </a:cubicBezTo>
                <a:cubicBezTo>
                  <a:pt x="2568192" y="185010"/>
                  <a:pt x="2454322" y="186519"/>
                  <a:pt x="2340591" y="184244"/>
                </a:cubicBezTo>
                <a:cubicBezTo>
                  <a:pt x="2315570" y="179695"/>
                  <a:pt x="2290763" y="173751"/>
                  <a:pt x="2265529" y="170597"/>
                </a:cubicBezTo>
                <a:cubicBezTo>
                  <a:pt x="2210673" y="163740"/>
                  <a:pt x="2064902" y="158686"/>
                  <a:pt x="2026693" y="156949"/>
                </a:cubicBezTo>
                <a:cubicBezTo>
                  <a:pt x="2003947" y="152400"/>
                  <a:pt x="1981418" y="146582"/>
                  <a:pt x="1958454" y="143301"/>
                </a:cubicBezTo>
                <a:cubicBezTo>
                  <a:pt x="1933582" y="139748"/>
                  <a:pt x="1907599" y="143201"/>
                  <a:pt x="1883391" y="136477"/>
                </a:cubicBezTo>
                <a:cubicBezTo>
                  <a:pt x="1865722" y="131569"/>
                  <a:pt x="1852026" y="117383"/>
                  <a:pt x="1835624" y="109182"/>
                </a:cubicBezTo>
                <a:cubicBezTo>
                  <a:pt x="1820130" y="101435"/>
                  <a:pt x="1804219" y="94401"/>
                  <a:pt x="1787857" y="88710"/>
                </a:cubicBezTo>
                <a:cubicBezTo>
                  <a:pt x="1754117" y="76974"/>
                  <a:pt x="1669747" y="50076"/>
                  <a:pt x="1624084" y="40943"/>
                </a:cubicBezTo>
                <a:lnTo>
                  <a:pt x="1521726" y="20471"/>
                </a:lnTo>
                <a:lnTo>
                  <a:pt x="1303361" y="0"/>
                </a:lnTo>
                <a:close/>
              </a:path>
            </a:pathLst>
          </a:custGeom>
          <a:solidFill>
            <a:srgbClr val="5F6873">
              <a:alpha val="74902"/>
            </a:srgbClr>
          </a:solidFill>
          <a:ln w="38100"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BFD630"/>
                </a:solidFill>
              </a:rPr>
              <a:t>SPECIFICATIONS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Search UI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101484" y="4609182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223952" y="4433638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188662" y="3957810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4865982" y="3587300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520266" y="4234202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539839" y="418184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438531" y="4184196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489185" y="4240974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114751" y="40975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404881" y="39451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557281" y="40975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367386" y="481050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519786" y="496290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053620F-B393-4CCE-8DD7-C13B5ADBE1D5}"/>
              </a:ext>
            </a:extLst>
          </p:cNvPr>
          <p:cNvSpPr/>
          <p:nvPr/>
        </p:nvSpPr>
        <p:spPr>
          <a:xfrm>
            <a:off x="7867805" y="1774209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THE MAP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9121066-3DB9-4EF7-A9A6-BB835A6D1774}"/>
              </a:ext>
            </a:extLst>
          </p:cNvPr>
          <p:cNvSpPr/>
          <p:nvPr/>
        </p:nvSpPr>
        <p:spPr>
          <a:xfrm>
            <a:off x="7879054" y="2307039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published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of action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Author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Section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Tags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Keywords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Location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Search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Draw</a:t>
            </a:r>
          </a:p>
          <a:p>
            <a:endParaRPr lang="en-US" dirty="0">
              <a:solidFill>
                <a:srgbClr val="5C67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71B221-0C2E-4A6D-B527-9E8A27F5E861}"/>
              </a:ext>
            </a:extLst>
          </p:cNvPr>
          <p:cNvCxnSpPr>
            <a:cxnSpLocks/>
          </p:cNvCxnSpPr>
          <p:nvPr/>
        </p:nvCxnSpPr>
        <p:spPr>
          <a:xfrm>
            <a:off x="7219950" y="1665756"/>
            <a:ext cx="0" cy="5188541"/>
          </a:xfrm>
          <a:prstGeom prst="line">
            <a:avLst/>
          </a:prstGeom>
          <a:ln>
            <a:solidFill>
              <a:srgbClr val="5C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77FC22-C10A-4338-8C86-AAB5E4DF66F1}"/>
              </a:ext>
            </a:extLst>
          </p:cNvPr>
          <p:cNvSpPr/>
          <p:nvPr/>
        </p:nvSpPr>
        <p:spPr>
          <a:xfrm>
            <a:off x="3007448" y="1774209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B37BD5C-1F9D-48CE-A4E5-03BCDCC7467D}"/>
              </a:ext>
            </a:extLst>
          </p:cNvPr>
          <p:cNvSpPr/>
          <p:nvPr/>
        </p:nvSpPr>
        <p:spPr>
          <a:xfrm>
            <a:off x="3007448" y="2198673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out of 265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7C26FE-6DA0-4CAB-9402-B0737C9791C0}"/>
              </a:ext>
            </a:extLst>
          </p:cNvPr>
          <p:cNvSpPr/>
          <p:nvPr/>
        </p:nvSpPr>
        <p:spPr>
          <a:xfrm>
            <a:off x="5431474" y="5605990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Switch to List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10C86F-91F9-43E2-B538-CFB5C9E242C5}"/>
              </a:ext>
            </a:extLst>
          </p:cNvPr>
          <p:cNvSpPr/>
          <p:nvPr/>
        </p:nvSpPr>
        <p:spPr>
          <a:xfrm>
            <a:off x="1695299" y="6190345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Export Results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454FB2-4CC6-4667-AD37-1AE0CBE89744}"/>
              </a:ext>
            </a:extLst>
          </p:cNvPr>
          <p:cNvSpPr/>
          <p:nvPr/>
        </p:nvSpPr>
        <p:spPr>
          <a:xfrm>
            <a:off x="8021995" y="4163580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Clear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CC4759-5E6B-43B3-908D-FEB1100714E8}"/>
              </a:ext>
            </a:extLst>
          </p:cNvPr>
          <p:cNvSpPr/>
          <p:nvPr/>
        </p:nvSpPr>
        <p:spPr>
          <a:xfrm>
            <a:off x="3409494" y="6193367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Save Results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6FCDEE-9A19-4508-A706-4B116398322D}"/>
              </a:ext>
            </a:extLst>
          </p:cNvPr>
          <p:cNvSpPr/>
          <p:nvPr/>
        </p:nvSpPr>
        <p:spPr>
          <a:xfrm>
            <a:off x="5144983" y="6190345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Build Dashboard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CE42C3-1D40-4F75-8062-6D7BD991A0C5}"/>
              </a:ext>
            </a:extLst>
          </p:cNvPr>
          <p:cNvSpPr/>
          <p:nvPr/>
        </p:nvSpPr>
        <p:spPr>
          <a:xfrm>
            <a:off x="5284608" y="3770220"/>
            <a:ext cx="1606225" cy="1651632"/>
          </a:xfrm>
          <a:prstGeom prst="rect">
            <a:avLst/>
          </a:prstGeom>
          <a:solidFill>
            <a:schemeClr val="bg1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854D36-4E9F-49FF-A639-904666130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706" y="3858369"/>
            <a:ext cx="1492469" cy="2727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C65210-55CC-4CC8-B5D9-3712468D7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706" y="4201580"/>
            <a:ext cx="1492469" cy="179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9B6177-2BF6-47E2-9901-0ACF5A616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472" y="4440626"/>
            <a:ext cx="678808" cy="4557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DC26EB-B575-4FC4-8501-8C284BF53B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b="17882"/>
          <a:stretch/>
        </p:blipFill>
        <p:spPr>
          <a:xfrm>
            <a:off x="5330635" y="4975148"/>
            <a:ext cx="1467385" cy="407451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646466A-79F7-4856-A6B5-DEC6A9D34A71}"/>
              </a:ext>
            </a:extLst>
          </p:cNvPr>
          <p:cNvSpPr/>
          <p:nvPr/>
        </p:nvSpPr>
        <p:spPr>
          <a:xfrm>
            <a:off x="6073562" y="4513569"/>
            <a:ext cx="722034" cy="172132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Go to Article</a:t>
            </a:r>
          </a:p>
        </p:txBody>
      </p:sp>
      <p:pic>
        <p:nvPicPr>
          <p:cNvPr id="11" name="Graphic 10" descr="Cursor">
            <a:extLst>
              <a:ext uri="{FF2B5EF4-FFF2-40B4-BE49-F238E27FC236}">
                <a16:creationId xmlns:a16="http://schemas.microsoft.com/office/drawing/2014/main" id="{6179452E-58C2-415A-88A5-B5820ECAB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0111" y="3564920"/>
            <a:ext cx="525956" cy="5259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EA59AB-561F-4824-B3C9-0598B7DC7D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5439" y="4733417"/>
            <a:ext cx="722034" cy="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Publisher </a:t>
            </a:r>
            <a:r>
              <a:rPr lang="pt-PT" dirty="0" err="1">
                <a:solidFill>
                  <a:srgbClr val="5C676D"/>
                </a:solidFill>
              </a:rPr>
              <a:t>proivded</a:t>
            </a:r>
            <a:r>
              <a:rPr lang="pt-PT" dirty="0">
                <a:solidFill>
                  <a:srgbClr val="5C676D"/>
                </a:solidFill>
              </a:rPr>
              <a:t> data </a:t>
            </a:r>
            <a:r>
              <a:rPr lang="pt-PT" dirty="0" err="1">
                <a:solidFill>
                  <a:srgbClr val="5C676D"/>
                </a:solidFill>
              </a:rPr>
              <a:t>attributes</a:t>
            </a:r>
            <a:endParaRPr lang="pt-PT" dirty="0">
              <a:solidFill>
                <a:srgbClr val="5C676D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A939E84-9813-4DF9-8953-10A29A12E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954808"/>
              </p:ext>
            </p:extLst>
          </p:nvPr>
        </p:nvGraphicFramePr>
        <p:xfrm>
          <a:off x="2842014" y="79148"/>
          <a:ext cx="5177044" cy="6699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2914254" imgH="3771477" progId="AcroExch.Document.DC">
                  <p:embed/>
                </p:oleObj>
              </mc:Choice>
              <mc:Fallback>
                <p:oleObj name="Acrobat Document" r:id="rId4" imgW="2914254" imgH="377147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2014" y="79148"/>
                        <a:ext cx="5177044" cy="6699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0B57C4-CBAE-40AF-B4BE-00DC97811E53}"/>
              </a:ext>
            </a:extLst>
          </p:cNvPr>
          <p:cNvSpPr/>
          <p:nvPr/>
        </p:nvSpPr>
        <p:spPr>
          <a:xfrm>
            <a:off x="7371364" y="1301457"/>
            <a:ext cx="3545253" cy="39921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ATTRIBUTES</a:t>
            </a:r>
          </a:p>
          <a:p>
            <a:pPr algn="ctr"/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 of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pictures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</a:t>
            </a:r>
            <a:endParaRPr lang="en-US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02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664A-73FE-4EB8-AC54-097676D7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Rádio Universidade do Minhio (RUM)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D763-6755-4072-8088-54336A57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https://www.rum.pt/news/categories/regional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F2C55-D714-45E7-9073-7F9F52DC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29CAB-258C-4109-91CE-608ED5707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22" y="261247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900</Words>
  <Application>Microsoft Office PowerPoint</Application>
  <PresentationFormat>Widescreen</PresentationFormat>
  <Paragraphs>388</Paragraphs>
  <Slides>17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Gill Sans MT Condensed</vt:lpstr>
      <vt:lpstr>Times New Roman</vt:lpstr>
      <vt:lpstr>Office Theme</vt:lpstr>
      <vt:lpstr>1_Office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Rádio Universidade do Minhio (RUM)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calliewentling calliewentling</dc:creator>
  <cp:lastModifiedBy>Caroline Gilman Wentling</cp:lastModifiedBy>
  <cp:revision>148</cp:revision>
  <dcterms:created xsi:type="dcterms:W3CDTF">2020-01-22T10:41:19Z</dcterms:created>
  <dcterms:modified xsi:type="dcterms:W3CDTF">2022-08-01T14:57:54Z</dcterms:modified>
</cp:coreProperties>
</file>